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67" r:id="rId2"/>
    <p:sldMasterId id="2147483941" r:id="rId3"/>
  </p:sldMasterIdLst>
  <p:notesMasterIdLst>
    <p:notesMasterId r:id="rId32"/>
  </p:notesMasterIdLst>
  <p:sldIdLst>
    <p:sldId id="256" r:id="rId4"/>
    <p:sldId id="286" r:id="rId5"/>
    <p:sldId id="257" r:id="rId6"/>
    <p:sldId id="258" r:id="rId7"/>
    <p:sldId id="259" r:id="rId8"/>
    <p:sldId id="261" r:id="rId9"/>
    <p:sldId id="262" r:id="rId10"/>
    <p:sldId id="263" r:id="rId11"/>
    <p:sldId id="282" r:id="rId12"/>
    <p:sldId id="283" r:id="rId13"/>
    <p:sldId id="284" r:id="rId14"/>
    <p:sldId id="264" r:id="rId15"/>
    <p:sldId id="265" r:id="rId16"/>
    <p:sldId id="266" r:id="rId17"/>
    <p:sldId id="267" r:id="rId18"/>
    <p:sldId id="285" r:id="rId19"/>
    <p:sldId id="287" r:id="rId20"/>
    <p:sldId id="268" r:id="rId21"/>
    <p:sldId id="269" r:id="rId22"/>
    <p:sldId id="271" r:id="rId23"/>
    <p:sldId id="272" r:id="rId24"/>
    <p:sldId id="273" r:id="rId25"/>
    <p:sldId id="288" r:id="rId26"/>
    <p:sldId id="274" r:id="rId27"/>
    <p:sldId id="275" r:id="rId28"/>
    <p:sldId id="277" r:id="rId29"/>
    <p:sldId id="278" r:id="rId30"/>
    <p:sldId id="279" r:id="rId31"/>
  </p:sldIdLst>
  <p:sldSz cx="12192000" cy="6858000"/>
  <p:notesSz cx="6858000" cy="9144000"/>
  <p:embeddedFontLst>
    <p:embeddedFont>
      <p:font typeface="Arial Black" panose="020B0A04020102020204" pitchFamily="34" charset="0"/>
      <p:bold r:id="rId33"/>
    </p:embeddedFont>
    <p:embeddedFont>
      <p:font typeface="Arial Rounded MT Bold" panose="020F0704030504030204" pitchFamily="34" charset="0"/>
      <p:regular r:id="rId34"/>
    </p:embeddedFont>
    <p:embeddedFont>
      <p:font typeface="Bahnschrift SemiBold" panose="020B0502040204020203" pitchFamily="34" charset="0"/>
      <p:bold r:id="rId35"/>
    </p:embeddedFont>
    <p:embeddedFont>
      <p:font typeface="Bahnschrift SemiBold SemiConden" panose="020B0502040204020203" pitchFamily="34" charset="0"/>
      <p:bold r:id="rId36"/>
    </p:embeddedFont>
    <p:embeddedFont>
      <p:font typeface="Bahnschrift SemiLight" panose="020B0502040204020203" pitchFamily="34"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Poppins" panose="00000500000000000000" pitchFamily="2" charset="0"/>
      <p:regular r:id="rId44"/>
      <p:bold r:id="rId45"/>
      <p:italic r:id="rId46"/>
      <p:boldItalic r:id="rId47"/>
    </p:embeddedFont>
    <p:embeddedFont>
      <p:font typeface="Poppins Medium" panose="00000600000000000000" pitchFamily="2" charset="0"/>
      <p:regular r:id="rId48"/>
      <p:bold r:id="rId49"/>
      <p:italic r:id="rId50"/>
      <p:boldItalic r:id="rId51"/>
    </p:embeddedFont>
    <p:embeddedFont>
      <p:font typeface="Rockwell" panose="02060603020205020403" pitchFamily="18"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jRUoZ+TKSFRqTexpasG5lEXGPd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4851"/>
    <a:srgbClr val="3D5871"/>
    <a:srgbClr val="28764D"/>
    <a:srgbClr val="D6E7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4660"/>
  </p:normalViewPr>
  <p:slideViewPr>
    <p:cSldViewPr snapToGrid="0">
      <p:cViewPr varScale="1">
        <p:scale>
          <a:sx n="77" d="100"/>
          <a:sy n="77" d="100"/>
        </p:scale>
        <p:origin x="7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customschemas.google.com/relationships/presentationmetadata" Target="metadata"/><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BC456-C41C-44E9-B760-E04F71F9456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20D66EB6-8F18-4F3E-BDB0-3E0589ECB9F6}">
      <dgm:prSet phldrT="[Text]"/>
      <dgm:spPr/>
      <dgm:t>
        <a:bodyPr/>
        <a:lstStyle/>
        <a:p>
          <a:pPr>
            <a:buClr>
              <a:srgbClr val="000000"/>
            </a:buClr>
            <a:buSzPts val="2000"/>
            <a:buFont typeface="Arial"/>
            <a:buNone/>
          </a:pPr>
          <a:r>
            <a:rPr lang="en-US" b="1" i="0" u="none" strike="noStrike" cap="none" dirty="0">
              <a:solidFill>
                <a:schemeClr val="tx1"/>
              </a:solidFill>
              <a:latin typeface="Arial" panose="020B0604020202020204" pitchFamily="34" charset="0"/>
              <a:cs typeface="Arial" panose="020B0604020202020204" pitchFamily="34" charset="0"/>
              <a:sym typeface="Poppins"/>
            </a:rPr>
            <a:t>Teja Jeelakarra</a:t>
          </a:r>
          <a:endParaRPr lang="en-US" dirty="0"/>
        </a:p>
      </dgm:t>
    </dgm:pt>
    <dgm:pt modelId="{E6F079CB-1535-4266-8250-DF01579AE463}" type="parTrans" cxnId="{3C963049-AAF8-4F8B-BB58-EA2893A0857A}">
      <dgm:prSet/>
      <dgm:spPr/>
      <dgm:t>
        <a:bodyPr/>
        <a:lstStyle/>
        <a:p>
          <a:endParaRPr lang="en-US"/>
        </a:p>
      </dgm:t>
    </dgm:pt>
    <dgm:pt modelId="{9790A353-1DD6-40CE-948E-D9C73289B31A}" type="sibTrans" cxnId="{3C963049-AAF8-4F8B-BB58-EA2893A0857A}">
      <dgm:prSet/>
      <dgm:spPr/>
      <dgm:t>
        <a:bodyPr/>
        <a:lstStyle/>
        <a:p>
          <a:endParaRPr lang="en-US"/>
        </a:p>
      </dgm:t>
    </dgm:pt>
    <dgm:pt modelId="{8381170D-0A4E-40EC-A077-A8BC2B906163}">
      <dgm:prSet phldrT="[Text]"/>
      <dgm:spPr/>
      <dgm:t>
        <a:bodyPr/>
        <a:lstStyle/>
        <a:p>
          <a:pPr>
            <a:buClr>
              <a:srgbClr val="000000"/>
            </a:buClr>
            <a:buSzPts val="2000"/>
            <a:buFont typeface="Arial"/>
            <a:buNone/>
          </a:pPr>
          <a:r>
            <a:rPr lang="en-IN" b="1" i="0" u="none" strike="noStrike" cap="none" dirty="0">
              <a:solidFill>
                <a:schemeClr val="tx1"/>
              </a:solidFill>
              <a:latin typeface="Arial" panose="020B0604020202020204" pitchFamily="34" charset="0"/>
              <a:cs typeface="Arial" panose="020B0604020202020204" pitchFamily="34" charset="0"/>
              <a:sym typeface="Arial"/>
            </a:rPr>
            <a:t>Anchal Chaudhary</a:t>
          </a:r>
          <a:endParaRPr lang="en-US" dirty="0"/>
        </a:p>
      </dgm:t>
    </dgm:pt>
    <dgm:pt modelId="{AE402BF8-C12F-40B0-8E94-F4574987C685}" type="parTrans" cxnId="{51D3E247-C8E8-4083-AEE3-659FE31AE76E}">
      <dgm:prSet/>
      <dgm:spPr/>
      <dgm:t>
        <a:bodyPr/>
        <a:lstStyle/>
        <a:p>
          <a:endParaRPr lang="en-US"/>
        </a:p>
      </dgm:t>
    </dgm:pt>
    <dgm:pt modelId="{0253344C-56C8-4810-9468-BC27151B2F61}" type="sibTrans" cxnId="{51D3E247-C8E8-4083-AEE3-659FE31AE76E}">
      <dgm:prSet/>
      <dgm:spPr/>
      <dgm:t>
        <a:bodyPr/>
        <a:lstStyle/>
        <a:p>
          <a:endParaRPr lang="en-US"/>
        </a:p>
      </dgm:t>
    </dgm:pt>
    <dgm:pt modelId="{50E8B141-FDC6-43C0-A002-906299A521FC}">
      <dgm:prSet phldrT="[Text]"/>
      <dgm:spPr/>
      <dgm:t>
        <a:bodyPr/>
        <a:lstStyle/>
        <a:p>
          <a:pPr>
            <a:buSzPts val="2000"/>
          </a:pPr>
          <a:r>
            <a:rPr lang="en-US" b="1" dirty="0">
              <a:solidFill>
                <a:schemeClr val="tx1"/>
              </a:solidFill>
              <a:latin typeface="Arial" panose="020B0604020202020204" pitchFamily="34" charset="0"/>
              <a:cs typeface="Arial" panose="020B0604020202020204" pitchFamily="34" charset="0"/>
              <a:sym typeface="Poppins"/>
            </a:rPr>
            <a:t>Sree Vardhini</a:t>
          </a:r>
          <a:endParaRPr lang="en-US" dirty="0"/>
        </a:p>
      </dgm:t>
    </dgm:pt>
    <dgm:pt modelId="{26402B48-59B0-4B1F-A706-BFC0EDE12029}" type="parTrans" cxnId="{F6816356-987D-41FD-9C59-210A7739B9EA}">
      <dgm:prSet/>
      <dgm:spPr/>
      <dgm:t>
        <a:bodyPr/>
        <a:lstStyle/>
        <a:p>
          <a:endParaRPr lang="en-US"/>
        </a:p>
      </dgm:t>
    </dgm:pt>
    <dgm:pt modelId="{A30EDBA1-F0B2-46AD-A712-A4008185DF1C}" type="sibTrans" cxnId="{F6816356-987D-41FD-9C59-210A7739B9EA}">
      <dgm:prSet/>
      <dgm:spPr/>
      <dgm:t>
        <a:bodyPr/>
        <a:lstStyle/>
        <a:p>
          <a:endParaRPr lang="en-US"/>
        </a:p>
      </dgm:t>
    </dgm:pt>
    <dgm:pt modelId="{84EC565F-FAB3-4191-A1B2-01E9B0345B5B}">
      <dgm:prSet phldrT="[Text]"/>
      <dgm:spPr/>
      <dgm:t>
        <a:bodyPr/>
        <a:lstStyle/>
        <a:p>
          <a:pPr>
            <a:buClr>
              <a:srgbClr val="000000"/>
            </a:buClr>
            <a:buSzPts val="2000"/>
            <a:buFont typeface="Arial"/>
            <a:buNone/>
          </a:pPr>
          <a:r>
            <a:rPr lang="en-US" b="1" dirty="0">
              <a:solidFill>
                <a:schemeClr val="tx1"/>
              </a:solidFill>
              <a:latin typeface="Arial" panose="020B0604020202020204" pitchFamily="34" charset="0"/>
              <a:cs typeface="Arial" panose="020B0604020202020204" pitchFamily="34" charset="0"/>
              <a:sym typeface="Poppins"/>
            </a:rPr>
            <a:t>Nivetha D</a:t>
          </a:r>
          <a:endParaRPr lang="en-US" dirty="0"/>
        </a:p>
      </dgm:t>
    </dgm:pt>
    <dgm:pt modelId="{FD07CB32-E715-45A3-A8E6-37D6E1361343}" type="parTrans" cxnId="{F2F2BFA3-AE33-48D0-9995-455E1E1D06F9}">
      <dgm:prSet/>
      <dgm:spPr/>
      <dgm:t>
        <a:bodyPr/>
        <a:lstStyle/>
        <a:p>
          <a:endParaRPr lang="en-US"/>
        </a:p>
      </dgm:t>
    </dgm:pt>
    <dgm:pt modelId="{1466B64A-9ECC-4050-9544-B86D2576D33C}" type="sibTrans" cxnId="{F2F2BFA3-AE33-48D0-9995-455E1E1D06F9}">
      <dgm:prSet/>
      <dgm:spPr/>
      <dgm:t>
        <a:bodyPr/>
        <a:lstStyle/>
        <a:p>
          <a:endParaRPr lang="en-US"/>
        </a:p>
      </dgm:t>
    </dgm:pt>
    <dgm:pt modelId="{092246D4-EEDA-41F3-9F75-201E2F48FFA6}">
      <dgm:prSet phldrT="[Text]"/>
      <dgm:spPr/>
      <dgm:t>
        <a:bodyPr/>
        <a:lstStyle/>
        <a:p>
          <a:pPr>
            <a:buClr>
              <a:srgbClr val="000000"/>
            </a:buClr>
            <a:buSzPts val="2000"/>
            <a:buFont typeface="Arial"/>
            <a:buNone/>
          </a:pPr>
          <a:r>
            <a:rPr lang="en-IN" b="1">
              <a:solidFill>
                <a:schemeClr val="tx1"/>
              </a:solidFill>
            </a:rPr>
            <a:t>J S Amrithaa</a:t>
          </a:r>
          <a:endParaRPr lang="en-US" dirty="0"/>
        </a:p>
      </dgm:t>
    </dgm:pt>
    <dgm:pt modelId="{4C0E830F-8E0C-47A9-B84E-0981A8E80461}" type="parTrans" cxnId="{2781ADFF-4A4D-4459-AF50-8722E706DD2F}">
      <dgm:prSet/>
      <dgm:spPr/>
      <dgm:t>
        <a:bodyPr/>
        <a:lstStyle/>
        <a:p>
          <a:endParaRPr lang="en-US"/>
        </a:p>
      </dgm:t>
    </dgm:pt>
    <dgm:pt modelId="{93DA87C1-816C-4615-9832-FCAA2A4FA4F5}" type="sibTrans" cxnId="{2781ADFF-4A4D-4459-AF50-8722E706DD2F}">
      <dgm:prSet/>
      <dgm:spPr/>
      <dgm:t>
        <a:bodyPr/>
        <a:lstStyle/>
        <a:p>
          <a:endParaRPr lang="en-US"/>
        </a:p>
      </dgm:t>
    </dgm:pt>
    <dgm:pt modelId="{5E2B168F-A275-4971-B696-C621F0F49012}">
      <dgm:prSet phldrT="[Text]"/>
      <dgm:spPr/>
      <dgm:t>
        <a:bodyPr/>
        <a:lstStyle/>
        <a:p>
          <a:pPr>
            <a:buClr>
              <a:srgbClr val="000000"/>
            </a:buClr>
            <a:buSzPts val="2000"/>
            <a:buFont typeface="Arial"/>
            <a:buNone/>
          </a:pPr>
          <a:r>
            <a:rPr lang="en-US" b="1" i="0" u="none" strike="noStrike" cap="none" dirty="0">
              <a:solidFill>
                <a:schemeClr val="tx1"/>
              </a:solidFill>
              <a:latin typeface="Arial"/>
              <a:ea typeface="Arial"/>
              <a:cs typeface="Arial"/>
              <a:sym typeface="Arial"/>
            </a:rPr>
            <a:t>Archana Sharma</a:t>
          </a:r>
          <a:endParaRPr lang="en-US" dirty="0"/>
        </a:p>
      </dgm:t>
    </dgm:pt>
    <dgm:pt modelId="{0ABA1ED6-2834-4E1B-871F-8F93ABE69137}" type="parTrans" cxnId="{58C86367-A34C-4EC4-B003-95B7EED5E171}">
      <dgm:prSet/>
      <dgm:spPr/>
      <dgm:t>
        <a:bodyPr/>
        <a:lstStyle/>
        <a:p>
          <a:endParaRPr lang="en-US"/>
        </a:p>
      </dgm:t>
    </dgm:pt>
    <dgm:pt modelId="{A20E7672-E56D-45B7-B430-8785565852AD}" type="sibTrans" cxnId="{58C86367-A34C-4EC4-B003-95B7EED5E171}">
      <dgm:prSet/>
      <dgm:spPr/>
      <dgm:t>
        <a:bodyPr/>
        <a:lstStyle/>
        <a:p>
          <a:endParaRPr lang="en-US"/>
        </a:p>
      </dgm:t>
    </dgm:pt>
    <dgm:pt modelId="{882AE939-471C-4A51-AFAF-BEA9D0030B22}">
      <dgm:prSet phldrT="[Text]"/>
      <dgm:spPr/>
      <dgm:t>
        <a:bodyPr/>
        <a:lstStyle/>
        <a:p>
          <a:pPr>
            <a:buClr>
              <a:srgbClr val="000000"/>
            </a:buClr>
            <a:buSzPts val="2000"/>
            <a:buFont typeface="Arial"/>
            <a:buNone/>
          </a:pPr>
          <a:r>
            <a:rPr lang="en-IN" b="1" i="0" u="none" strike="noStrike" cap="none" dirty="0">
              <a:solidFill>
                <a:schemeClr val="tx1"/>
              </a:solidFill>
              <a:latin typeface="Arial"/>
              <a:ea typeface="Arial"/>
              <a:cs typeface="Arial"/>
              <a:sym typeface="Arial"/>
            </a:rPr>
            <a:t>Palak</a:t>
          </a:r>
          <a:endParaRPr lang="en-US" dirty="0"/>
        </a:p>
      </dgm:t>
    </dgm:pt>
    <dgm:pt modelId="{27CA52DC-DECA-453B-ADA6-56D50CC4C237}" type="parTrans" cxnId="{694079DE-E275-4BC4-8B10-9FABFF902B6C}">
      <dgm:prSet/>
      <dgm:spPr/>
      <dgm:t>
        <a:bodyPr/>
        <a:lstStyle/>
        <a:p>
          <a:endParaRPr lang="en-US"/>
        </a:p>
      </dgm:t>
    </dgm:pt>
    <dgm:pt modelId="{025C1497-B84A-4E47-84C1-3844C2439587}" type="sibTrans" cxnId="{694079DE-E275-4BC4-8B10-9FABFF902B6C}">
      <dgm:prSet/>
      <dgm:spPr/>
      <dgm:t>
        <a:bodyPr/>
        <a:lstStyle/>
        <a:p>
          <a:endParaRPr lang="en-US"/>
        </a:p>
      </dgm:t>
    </dgm:pt>
    <dgm:pt modelId="{3DED59AC-FA5A-41E3-BEE4-7D5572DB9906}">
      <dgm:prSet/>
      <dgm:spPr/>
      <dgm:t>
        <a:bodyPr/>
        <a:lstStyle/>
        <a:p>
          <a:endParaRPr lang="en-IN"/>
        </a:p>
      </dgm:t>
    </dgm:pt>
    <dgm:pt modelId="{95844E4A-9EA5-4F68-852E-045F6070920E}" type="parTrans" cxnId="{45CF1C79-E7D2-43E9-BEB5-6D08CA69A004}">
      <dgm:prSet/>
      <dgm:spPr/>
      <dgm:t>
        <a:bodyPr/>
        <a:lstStyle/>
        <a:p>
          <a:endParaRPr lang="en-US"/>
        </a:p>
      </dgm:t>
    </dgm:pt>
    <dgm:pt modelId="{173F6034-40E1-4004-9B49-1846E89A2B4E}" type="sibTrans" cxnId="{45CF1C79-E7D2-43E9-BEB5-6D08CA69A004}">
      <dgm:prSet/>
      <dgm:spPr/>
      <dgm:t>
        <a:bodyPr/>
        <a:lstStyle/>
        <a:p>
          <a:endParaRPr lang="en-US"/>
        </a:p>
      </dgm:t>
    </dgm:pt>
    <dgm:pt modelId="{4FD5D2A2-E73E-4BC7-AC2B-D4F449331CE9}" type="pres">
      <dgm:prSet presAssocID="{76CBC456-C41C-44E9-B760-E04F71F9456F}" presName="Name0" presStyleCnt="0">
        <dgm:presLayoutVars>
          <dgm:chMax val="1"/>
          <dgm:chPref val="1"/>
          <dgm:dir/>
          <dgm:animOne val="branch"/>
          <dgm:animLvl val="lvl"/>
        </dgm:presLayoutVars>
      </dgm:prSet>
      <dgm:spPr/>
    </dgm:pt>
    <dgm:pt modelId="{85AFFF46-DC0D-46C0-AD0A-54A88D86D3C5}" type="pres">
      <dgm:prSet presAssocID="{20D66EB6-8F18-4F3E-BDB0-3E0589ECB9F6}" presName="Parent" presStyleLbl="node0" presStyleIdx="0" presStyleCnt="1">
        <dgm:presLayoutVars>
          <dgm:chMax val="6"/>
          <dgm:chPref val="6"/>
        </dgm:presLayoutVars>
      </dgm:prSet>
      <dgm:spPr/>
    </dgm:pt>
    <dgm:pt modelId="{E6B10325-94AE-42EB-A85E-217BF1B32F3D}" type="pres">
      <dgm:prSet presAssocID="{8381170D-0A4E-40EC-A077-A8BC2B906163}" presName="Accent1" presStyleCnt="0"/>
      <dgm:spPr/>
    </dgm:pt>
    <dgm:pt modelId="{8515C8E7-9C9F-4C80-9810-43FB98819664}" type="pres">
      <dgm:prSet presAssocID="{8381170D-0A4E-40EC-A077-A8BC2B906163}" presName="Accent" presStyleLbl="bgShp" presStyleIdx="0" presStyleCnt="6"/>
      <dgm:spPr/>
    </dgm:pt>
    <dgm:pt modelId="{03CD21F8-099F-488A-B79B-77C517E08818}" type="pres">
      <dgm:prSet presAssocID="{8381170D-0A4E-40EC-A077-A8BC2B906163}" presName="Child1" presStyleLbl="node1" presStyleIdx="0" presStyleCnt="6">
        <dgm:presLayoutVars>
          <dgm:chMax val="0"/>
          <dgm:chPref val="0"/>
          <dgm:bulletEnabled val="1"/>
        </dgm:presLayoutVars>
      </dgm:prSet>
      <dgm:spPr/>
    </dgm:pt>
    <dgm:pt modelId="{C06888DB-6800-405E-A631-7F9E365291F3}" type="pres">
      <dgm:prSet presAssocID="{50E8B141-FDC6-43C0-A002-906299A521FC}" presName="Accent2" presStyleCnt="0"/>
      <dgm:spPr/>
    </dgm:pt>
    <dgm:pt modelId="{D0748A76-6978-4FCA-89D4-ED3821DB4019}" type="pres">
      <dgm:prSet presAssocID="{50E8B141-FDC6-43C0-A002-906299A521FC}" presName="Accent" presStyleLbl="bgShp" presStyleIdx="1" presStyleCnt="6"/>
      <dgm:spPr/>
    </dgm:pt>
    <dgm:pt modelId="{B7C0609C-2824-456A-9227-5C95D0D9C419}" type="pres">
      <dgm:prSet presAssocID="{50E8B141-FDC6-43C0-A002-906299A521FC}" presName="Child2" presStyleLbl="node1" presStyleIdx="1" presStyleCnt="6">
        <dgm:presLayoutVars>
          <dgm:chMax val="0"/>
          <dgm:chPref val="0"/>
          <dgm:bulletEnabled val="1"/>
        </dgm:presLayoutVars>
      </dgm:prSet>
      <dgm:spPr/>
    </dgm:pt>
    <dgm:pt modelId="{380FF62F-D4F2-4E13-AECC-B80BBE651F06}" type="pres">
      <dgm:prSet presAssocID="{84EC565F-FAB3-4191-A1B2-01E9B0345B5B}" presName="Accent3" presStyleCnt="0"/>
      <dgm:spPr/>
    </dgm:pt>
    <dgm:pt modelId="{F71E961E-2864-4894-8FE8-9254F2078CC1}" type="pres">
      <dgm:prSet presAssocID="{84EC565F-FAB3-4191-A1B2-01E9B0345B5B}" presName="Accent" presStyleLbl="bgShp" presStyleIdx="2" presStyleCnt="6"/>
      <dgm:spPr/>
    </dgm:pt>
    <dgm:pt modelId="{36554AE9-0361-4234-A856-C3F778953E7C}" type="pres">
      <dgm:prSet presAssocID="{84EC565F-FAB3-4191-A1B2-01E9B0345B5B}" presName="Child3" presStyleLbl="node1" presStyleIdx="2" presStyleCnt="6">
        <dgm:presLayoutVars>
          <dgm:chMax val="0"/>
          <dgm:chPref val="0"/>
          <dgm:bulletEnabled val="1"/>
        </dgm:presLayoutVars>
      </dgm:prSet>
      <dgm:spPr/>
    </dgm:pt>
    <dgm:pt modelId="{C807F31C-95D8-4E94-AC71-6E6E85FDE9DC}" type="pres">
      <dgm:prSet presAssocID="{092246D4-EEDA-41F3-9F75-201E2F48FFA6}" presName="Accent4" presStyleCnt="0"/>
      <dgm:spPr/>
    </dgm:pt>
    <dgm:pt modelId="{3DCAFDD7-031F-49FA-ACBE-09536DB6B4D1}" type="pres">
      <dgm:prSet presAssocID="{092246D4-EEDA-41F3-9F75-201E2F48FFA6}" presName="Accent" presStyleLbl="bgShp" presStyleIdx="3" presStyleCnt="6"/>
      <dgm:spPr/>
    </dgm:pt>
    <dgm:pt modelId="{9A04C7C0-5B74-4AC0-9857-F167F9F7B09A}" type="pres">
      <dgm:prSet presAssocID="{092246D4-EEDA-41F3-9F75-201E2F48FFA6}" presName="Child4" presStyleLbl="node1" presStyleIdx="3" presStyleCnt="6" custLinFactNeighborY="-239">
        <dgm:presLayoutVars>
          <dgm:chMax val="0"/>
          <dgm:chPref val="0"/>
          <dgm:bulletEnabled val="1"/>
        </dgm:presLayoutVars>
      </dgm:prSet>
      <dgm:spPr/>
    </dgm:pt>
    <dgm:pt modelId="{079B4E58-8551-426A-BDBA-507CAFB04E7B}" type="pres">
      <dgm:prSet presAssocID="{5E2B168F-A275-4971-B696-C621F0F49012}" presName="Accent5" presStyleCnt="0"/>
      <dgm:spPr/>
    </dgm:pt>
    <dgm:pt modelId="{93F06A1B-1B70-48FF-8730-1FC121A29BD1}" type="pres">
      <dgm:prSet presAssocID="{5E2B168F-A275-4971-B696-C621F0F49012}" presName="Accent" presStyleLbl="bgShp" presStyleIdx="4" presStyleCnt="6"/>
      <dgm:spPr/>
    </dgm:pt>
    <dgm:pt modelId="{1D90F52B-3C01-486C-9166-DAE69813CFD6}" type="pres">
      <dgm:prSet presAssocID="{5E2B168F-A275-4971-B696-C621F0F49012}" presName="Child5" presStyleLbl="node1" presStyleIdx="4" presStyleCnt="6">
        <dgm:presLayoutVars>
          <dgm:chMax val="0"/>
          <dgm:chPref val="0"/>
          <dgm:bulletEnabled val="1"/>
        </dgm:presLayoutVars>
      </dgm:prSet>
      <dgm:spPr/>
    </dgm:pt>
    <dgm:pt modelId="{3F58D91F-FF2E-49A5-8C45-ADA09A7BF63F}" type="pres">
      <dgm:prSet presAssocID="{882AE939-471C-4A51-AFAF-BEA9D0030B22}" presName="Accent6" presStyleCnt="0"/>
      <dgm:spPr/>
    </dgm:pt>
    <dgm:pt modelId="{CB71CE9B-D561-401E-BEA4-23CF530DA131}" type="pres">
      <dgm:prSet presAssocID="{882AE939-471C-4A51-AFAF-BEA9D0030B22}" presName="Accent" presStyleLbl="bgShp" presStyleIdx="5" presStyleCnt="6"/>
      <dgm:spPr/>
    </dgm:pt>
    <dgm:pt modelId="{7B2B9513-AEB6-4EB1-9695-B00D73651DC9}" type="pres">
      <dgm:prSet presAssocID="{882AE939-471C-4A51-AFAF-BEA9D0030B22}" presName="Child6" presStyleLbl="node1" presStyleIdx="5" presStyleCnt="6">
        <dgm:presLayoutVars>
          <dgm:chMax val="0"/>
          <dgm:chPref val="0"/>
          <dgm:bulletEnabled val="1"/>
        </dgm:presLayoutVars>
      </dgm:prSet>
      <dgm:spPr/>
    </dgm:pt>
  </dgm:ptLst>
  <dgm:cxnLst>
    <dgm:cxn modelId="{FC56D215-4198-4529-B9CA-285FFC2FFAA9}" type="presOf" srcId="{20D66EB6-8F18-4F3E-BDB0-3E0589ECB9F6}" destId="{85AFFF46-DC0D-46C0-AD0A-54A88D86D3C5}" srcOrd="0" destOrd="0" presId="urn:microsoft.com/office/officeart/2011/layout/HexagonRadial"/>
    <dgm:cxn modelId="{3F27622B-B39C-4690-8702-05B734BDCE63}" type="presOf" srcId="{882AE939-471C-4A51-AFAF-BEA9D0030B22}" destId="{7B2B9513-AEB6-4EB1-9695-B00D73651DC9}" srcOrd="0" destOrd="0" presId="urn:microsoft.com/office/officeart/2011/layout/HexagonRadial"/>
    <dgm:cxn modelId="{C92EA163-4588-4F2C-AF58-1912BD9A0211}" type="presOf" srcId="{76CBC456-C41C-44E9-B760-E04F71F9456F}" destId="{4FD5D2A2-E73E-4BC7-AC2B-D4F449331CE9}" srcOrd="0" destOrd="0" presId="urn:microsoft.com/office/officeart/2011/layout/HexagonRadial"/>
    <dgm:cxn modelId="{58C86367-A34C-4EC4-B003-95B7EED5E171}" srcId="{20D66EB6-8F18-4F3E-BDB0-3E0589ECB9F6}" destId="{5E2B168F-A275-4971-B696-C621F0F49012}" srcOrd="4" destOrd="0" parTransId="{0ABA1ED6-2834-4E1B-871F-8F93ABE69137}" sibTransId="{A20E7672-E56D-45B7-B430-8785565852AD}"/>
    <dgm:cxn modelId="{51D3E247-C8E8-4083-AEE3-659FE31AE76E}" srcId="{20D66EB6-8F18-4F3E-BDB0-3E0589ECB9F6}" destId="{8381170D-0A4E-40EC-A077-A8BC2B906163}" srcOrd="0" destOrd="0" parTransId="{AE402BF8-C12F-40B0-8E94-F4574987C685}" sibTransId="{0253344C-56C8-4810-9468-BC27151B2F61}"/>
    <dgm:cxn modelId="{3C963049-AAF8-4F8B-BB58-EA2893A0857A}" srcId="{76CBC456-C41C-44E9-B760-E04F71F9456F}" destId="{20D66EB6-8F18-4F3E-BDB0-3E0589ECB9F6}" srcOrd="0" destOrd="0" parTransId="{E6F079CB-1535-4266-8250-DF01579AE463}" sibTransId="{9790A353-1DD6-40CE-948E-D9C73289B31A}"/>
    <dgm:cxn modelId="{357B924C-FAC4-47B5-8BF3-1DEBD3F6EAD6}" type="presOf" srcId="{5E2B168F-A275-4971-B696-C621F0F49012}" destId="{1D90F52B-3C01-486C-9166-DAE69813CFD6}" srcOrd="0" destOrd="0" presId="urn:microsoft.com/office/officeart/2011/layout/HexagonRadial"/>
    <dgm:cxn modelId="{F6816356-987D-41FD-9C59-210A7739B9EA}" srcId="{20D66EB6-8F18-4F3E-BDB0-3E0589ECB9F6}" destId="{50E8B141-FDC6-43C0-A002-906299A521FC}" srcOrd="1" destOrd="0" parTransId="{26402B48-59B0-4B1F-A706-BFC0EDE12029}" sibTransId="{A30EDBA1-F0B2-46AD-A712-A4008185DF1C}"/>
    <dgm:cxn modelId="{45CF1C79-E7D2-43E9-BEB5-6D08CA69A004}" srcId="{20D66EB6-8F18-4F3E-BDB0-3E0589ECB9F6}" destId="{3DED59AC-FA5A-41E3-BEE4-7D5572DB9906}" srcOrd="6" destOrd="0" parTransId="{95844E4A-9EA5-4F68-852E-045F6070920E}" sibTransId="{173F6034-40E1-4004-9B49-1846E89A2B4E}"/>
    <dgm:cxn modelId="{4CFDEF8A-0F41-4449-9164-268AA30A5673}" type="presOf" srcId="{84EC565F-FAB3-4191-A1B2-01E9B0345B5B}" destId="{36554AE9-0361-4234-A856-C3F778953E7C}" srcOrd="0" destOrd="0" presId="urn:microsoft.com/office/officeart/2011/layout/HexagonRadial"/>
    <dgm:cxn modelId="{F2F2BFA3-AE33-48D0-9995-455E1E1D06F9}" srcId="{20D66EB6-8F18-4F3E-BDB0-3E0589ECB9F6}" destId="{84EC565F-FAB3-4191-A1B2-01E9B0345B5B}" srcOrd="2" destOrd="0" parTransId="{FD07CB32-E715-45A3-A8E6-37D6E1361343}" sibTransId="{1466B64A-9ECC-4050-9544-B86D2576D33C}"/>
    <dgm:cxn modelId="{3BF6A2A9-5326-4E17-8BE9-F53866D00BB5}" type="presOf" srcId="{8381170D-0A4E-40EC-A077-A8BC2B906163}" destId="{03CD21F8-099F-488A-B79B-77C517E08818}" srcOrd="0" destOrd="0" presId="urn:microsoft.com/office/officeart/2011/layout/HexagonRadial"/>
    <dgm:cxn modelId="{32DDB7C0-9BB5-4192-AFE8-A5F0828C8D74}" type="presOf" srcId="{092246D4-EEDA-41F3-9F75-201E2F48FFA6}" destId="{9A04C7C0-5B74-4AC0-9857-F167F9F7B09A}" srcOrd="0" destOrd="0" presId="urn:microsoft.com/office/officeart/2011/layout/HexagonRadial"/>
    <dgm:cxn modelId="{E2A51CC7-9E02-4B45-9189-7E92E58EE6FB}" type="presOf" srcId="{50E8B141-FDC6-43C0-A002-906299A521FC}" destId="{B7C0609C-2824-456A-9227-5C95D0D9C419}" srcOrd="0" destOrd="0" presId="urn:microsoft.com/office/officeart/2011/layout/HexagonRadial"/>
    <dgm:cxn modelId="{694079DE-E275-4BC4-8B10-9FABFF902B6C}" srcId="{20D66EB6-8F18-4F3E-BDB0-3E0589ECB9F6}" destId="{882AE939-471C-4A51-AFAF-BEA9D0030B22}" srcOrd="5" destOrd="0" parTransId="{27CA52DC-DECA-453B-ADA6-56D50CC4C237}" sibTransId="{025C1497-B84A-4E47-84C1-3844C2439587}"/>
    <dgm:cxn modelId="{2781ADFF-4A4D-4459-AF50-8722E706DD2F}" srcId="{20D66EB6-8F18-4F3E-BDB0-3E0589ECB9F6}" destId="{092246D4-EEDA-41F3-9F75-201E2F48FFA6}" srcOrd="3" destOrd="0" parTransId="{4C0E830F-8E0C-47A9-B84E-0981A8E80461}" sibTransId="{93DA87C1-816C-4615-9832-FCAA2A4FA4F5}"/>
    <dgm:cxn modelId="{655439FB-8181-4E93-A2A3-66C1A0932C73}" type="presParOf" srcId="{4FD5D2A2-E73E-4BC7-AC2B-D4F449331CE9}" destId="{85AFFF46-DC0D-46C0-AD0A-54A88D86D3C5}" srcOrd="0" destOrd="0" presId="urn:microsoft.com/office/officeart/2011/layout/HexagonRadial"/>
    <dgm:cxn modelId="{DEA0CF26-F140-457E-8157-CA87CCC090D8}" type="presParOf" srcId="{4FD5D2A2-E73E-4BC7-AC2B-D4F449331CE9}" destId="{E6B10325-94AE-42EB-A85E-217BF1B32F3D}" srcOrd="1" destOrd="0" presId="urn:microsoft.com/office/officeart/2011/layout/HexagonRadial"/>
    <dgm:cxn modelId="{52775BD5-B014-4583-B533-57AABEEE7BD5}" type="presParOf" srcId="{E6B10325-94AE-42EB-A85E-217BF1B32F3D}" destId="{8515C8E7-9C9F-4C80-9810-43FB98819664}" srcOrd="0" destOrd="0" presId="urn:microsoft.com/office/officeart/2011/layout/HexagonRadial"/>
    <dgm:cxn modelId="{717CACC8-EB21-4D64-8911-E41D057193FC}" type="presParOf" srcId="{4FD5D2A2-E73E-4BC7-AC2B-D4F449331CE9}" destId="{03CD21F8-099F-488A-B79B-77C517E08818}" srcOrd="2" destOrd="0" presId="urn:microsoft.com/office/officeart/2011/layout/HexagonRadial"/>
    <dgm:cxn modelId="{211550D2-F2AB-497C-98A0-F4EC567CE2B4}" type="presParOf" srcId="{4FD5D2A2-E73E-4BC7-AC2B-D4F449331CE9}" destId="{C06888DB-6800-405E-A631-7F9E365291F3}" srcOrd="3" destOrd="0" presId="urn:microsoft.com/office/officeart/2011/layout/HexagonRadial"/>
    <dgm:cxn modelId="{05367A81-58B1-4ADA-94C8-F32B228384CA}" type="presParOf" srcId="{C06888DB-6800-405E-A631-7F9E365291F3}" destId="{D0748A76-6978-4FCA-89D4-ED3821DB4019}" srcOrd="0" destOrd="0" presId="urn:microsoft.com/office/officeart/2011/layout/HexagonRadial"/>
    <dgm:cxn modelId="{A61E40F6-9857-40A3-8322-14867C852100}" type="presParOf" srcId="{4FD5D2A2-E73E-4BC7-AC2B-D4F449331CE9}" destId="{B7C0609C-2824-456A-9227-5C95D0D9C419}" srcOrd="4" destOrd="0" presId="urn:microsoft.com/office/officeart/2011/layout/HexagonRadial"/>
    <dgm:cxn modelId="{E6FDCA22-EAE6-496B-9BA4-967B4652F564}" type="presParOf" srcId="{4FD5D2A2-E73E-4BC7-AC2B-D4F449331CE9}" destId="{380FF62F-D4F2-4E13-AECC-B80BBE651F06}" srcOrd="5" destOrd="0" presId="urn:microsoft.com/office/officeart/2011/layout/HexagonRadial"/>
    <dgm:cxn modelId="{8B6E776B-7002-411C-AA66-3DAB8D1FBB48}" type="presParOf" srcId="{380FF62F-D4F2-4E13-AECC-B80BBE651F06}" destId="{F71E961E-2864-4894-8FE8-9254F2078CC1}" srcOrd="0" destOrd="0" presId="urn:microsoft.com/office/officeart/2011/layout/HexagonRadial"/>
    <dgm:cxn modelId="{9F7B8FC6-833B-4E70-BF06-ADF03D1A5DC8}" type="presParOf" srcId="{4FD5D2A2-E73E-4BC7-AC2B-D4F449331CE9}" destId="{36554AE9-0361-4234-A856-C3F778953E7C}" srcOrd="6" destOrd="0" presId="urn:microsoft.com/office/officeart/2011/layout/HexagonRadial"/>
    <dgm:cxn modelId="{7A704AD0-4107-4C5C-8E7B-7B55B6BB6AE4}" type="presParOf" srcId="{4FD5D2A2-E73E-4BC7-AC2B-D4F449331CE9}" destId="{C807F31C-95D8-4E94-AC71-6E6E85FDE9DC}" srcOrd="7" destOrd="0" presId="urn:microsoft.com/office/officeart/2011/layout/HexagonRadial"/>
    <dgm:cxn modelId="{9C41348A-0CE2-495D-8E6A-9414C6DCA78F}" type="presParOf" srcId="{C807F31C-95D8-4E94-AC71-6E6E85FDE9DC}" destId="{3DCAFDD7-031F-49FA-ACBE-09536DB6B4D1}" srcOrd="0" destOrd="0" presId="urn:microsoft.com/office/officeart/2011/layout/HexagonRadial"/>
    <dgm:cxn modelId="{5BF95F42-9571-4BAC-A377-C744A2C07117}" type="presParOf" srcId="{4FD5D2A2-E73E-4BC7-AC2B-D4F449331CE9}" destId="{9A04C7C0-5B74-4AC0-9857-F167F9F7B09A}" srcOrd="8" destOrd="0" presId="urn:microsoft.com/office/officeart/2011/layout/HexagonRadial"/>
    <dgm:cxn modelId="{9E0101E9-163B-4FFA-8A47-A12865FC0965}" type="presParOf" srcId="{4FD5D2A2-E73E-4BC7-AC2B-D4F449331CE9}" destId="{079B4E58-8551-426A-BDBA-507CAFB04E7B}" srcOrd="9" destOrd="0" presId="urn:microsoft.com/office/officeart/2011/layout/HexagonRadial"/>
    <dgm:cxn modelId="{7D474DA3-F689-4325-8B8A-669CF6AF8E25}" type="presParOf" srcId="{079B4E58-8551-426A-BDBA-507CAFB04E7B}" destId="{93F06A1B-1B70-48FF-8730-1FC121A29BD1}" srcOrd="0" destOrd="0" presId="urn:microsoft.com/office/officeart/2011/layout/HexagonRadial"/>
    <dgm:cxn modelId="{516FC7C7-5F38-4DE6-9B08-C1DD6D911769}" type="presParOf" srcId="{4FD5D2A2-E73E-4BC7-AC2B-D4F449331CE9}" destId="{1D90F52B-3C01-486C-9166-DAE69813CFD6}" srcOrd="10" destOrd="0" presId="urn:microsoft.com/office/officeart/2011/layout/HexagonRadial"/>
    <dgm:cxn modelId="{CA4D90B5-E23D-4030-B8FD-938221D57DF5}" type="presParOf" srcId="{4FD5D2A2-E73E-4BC7-AC2B-D4F449331CE9}" destId="{3F58D91F-FF2E-49A5-8C45-ADA09A7BF63F}" srcOrd="11" destOrd="0" presId="urn:microsoft.com/office/officeart/2011/layout/HexagonRadial"/>
    <dgm:cxn modelId="{D9FA492E-AE3D-42C9-AB4C-0D3703457109}" type="presParOf" srcId="{3F58D91F-FF2E-49A5-8C45-ADA09A7BF63F}" destId="{CB71CE9B-D561-401E-BEA4-23CF530DA131}" srcOrd="0" destOrd="0" presId="urn:microsoft.com/office/officeart/2011/layout/HexagonRadial"/>
    <dgm:cxn modelId="{00CEA94F-A04D-4175-96F7-8D6EA3B98904}" type="presParOf" srcId="{4FD5D2A2-E73E-4BC7-AC2B-D4F449331CE9}" destId="{7B2B9513-AEB6-4EB1-9695-B00D73651DC9}"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FFF46-DC0D-46C0-AD0A-54A88D86D3C5}">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US" sz="1700" b="1" i="0" u="none" strike="noStrike" kern="1200" cap="none" dirty="0">
              <a:solidFill>
                <a:schemeClr val="tx1"/>
              </a:solidFill>
              <a:latin typeface="Arial" panose="020B0604020202020204" pitchFamily="34" charset="0"/>
              <a:cs typeface="Arial" panose="020B0604020202020204" pitchFamily="34" charset="0"/>
              <a:sym typeface="Poppins"/>
            </a:rPr>
            <a:t>Teja Jeelakarra</a:t>
          </a:r>
          <a:endParaRPr lang="en-US" sz="1700" kern="1200" dirty="0"/>
        </a:p>
      </dsp:txBody>
      <dsp:txXfrm>
        <a:off x="3321004" y="2066564"/>
        <a:ext cx="1485474" cy="1284995"/>
      </dsp:txXfrm>
    </dsp:sp>
    <dsp:sp modelId="{D0748A76-6978-4FCA-89D4-ED3821DB4019}">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D21F8-099F-488A-B79B-77C517E08818}">
      <dsp:nvSpPr>
        <dsp:cNvPr id="0" name=""/>
        <dsp:cNvSpPr/>
      </dsp:nvSpPr>
      <dsp:spPr>
        <a:xfrm>
          <a:off x="3157475" y="0"/>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IN" sz="1700" b="1" i="0" u="none" strike="noStrike" kern="1200" cap="none" dirty="0">
              <a:solidFill>
                <a:schemeClr val="tx1"/>
              </a:solidFill>
              <a:latin typeface="Arial" panose="020B0604020202020204" pitchFamily="34" charset="0"/>
              <a:cs typeface="Arial" panose="020B0604020202020204" pitchFamily="34" charset="0"/>
              <a:sym typeface="Arial"/>
            </a:rPr>
            <a:t>Anchal Chaudhary</a:t>
          </a:r>
          <a:endParaRPr lang="en-US" sz="1700" kern="1200" dirty="0"/>
        </a:p>
      </dsp:txBody>
      <dsp:txXfrm>
        <a:off x="3459220" y="261045"/>
        <a:ext cx="1217310" cy="1053116"/>
      </dsp:txXfrm>
    </dsp:sp>
    <dsp:sp modelId="{F71E961E-2864-4894-8FE8-9254F2078CC1}">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0609C-2824-456A-9227-5C95D0D9C419}">
      <dsp:nvSpPr>
        <dsp:cNvPr id="0" name=""/>
        <dsp:cNvSpPr/>
      </dsp:nvSpPr>
      <dsp:spPr>
        <a:xfrm>
          <a:off x="4827361" y="968857"/>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SzPts val="2000"/>
            <a:buNone/>
          </a:pPr>
          <a:r>
            <a:rPr lang="en-US" sz="1700" b="1" kern="1200" dirty="0">
              <a:solidFill>
                <a:schemeClr val="tx1"/>
              </a:solidFill>
              <a:latin typeface="Arial" panose="020B0604020202020204" pitchFamily="34" charset="0"/>
              <a:cs typeface="Arial" panose="020B0604020202020204" pitchFamily="34" charset="0"/>
              <a:sym typeface="Poppins"/>
            </a:rPr>
            <a:t>Sree Vardhini</a:t>
          </a:r>
          <a:endParaRPr lang="en-US" sz="1700" kern="1200" dirty="0"/>
        </a:p>
      </dsp:txBody>
      <dsp:txXfrm>
        <a:off x="5129106" y="1229902"/>
        <a:ext cx="1217310" cy="1053116"/>
      </dsp:txXfrm>
    </dsp:sp>
    <dsp:sp modelId="{3DCAFDD7-031F-49FA-ACBE-09536DB6B4D1}">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54AE9-0361-4234-A856-C3F778953E7C}">
      <dsp:nvSpPr>
        <dsp:cNvPr id="0" name=""/>
        <dsp:cNvSpPr/>
      </dsp:nvSpPr>
      <dsp:spPr>
        <a:xfrm>
          <a:off x="4827361" y="2873519"/>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US" sz="1700" b="1" kern="1200" dirty="0">
              <a:solidFill>
                <a:schemeClr val="tx1"/>
              </a:solidFill>
              <a:latin typeface="Arial" panose="020B0604020202020204" pitchFamily="34" charset="0"/>
              <a:cs typeface="Arial" panose="020B0604020202020204" pitchFamily="34" charset="0"/>
              <a:sym typeface="Poppins"/>
            </a:rPr>
            <a:t>Nivetha D</a:t>
          </a:r>
          <a:endParaRPr lang="en-US" sz="1700" kern="1200" dirty="0"/>
        </a:p>
      </dsp:txBody>
      <dsp:txXfrm>
        <a:off x="5129106" y="3134564"/>
        <a:ext cx="1217310" cy="1053116"/>
      </dsp:txXfrm>
    </dsp:sp>
    <dsp:sp modelId="{93F06A1B-1B70-48FF-8730-1FC121A29BD1}">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4C7C0-5B74-4AC0-9857-F167F9F7B09A}">
      <dsp:nvSpPr>
        <dsp:cNvPr id="0" name=""/>
        <dsp:cNvSpPr/>
      </dsp:nvSpPr>
      <dsp:spPr>
        <a:xfrm>
          <a:off x="3157475" y="3839695"/>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IN" sz="1700" b="1" kern="1200">
              <a:solidFill>
                <a:schemeClr val="tx1"/>
              </a:solidFill>
            </a:rPr>
            <a:t>J S Amrithaa</a:t>
          </a:r>
          <a:endParaRPr lang="en-US" sz="1700" kern="1200" dirty="0"/>
        </a:p>
      </dsp:txBody>
      <dsp:txXfrm>
        <a:off x="3459220" y="4100740"/>
        <a:ext cx="1217310" cy="1053116"/>
      </dsp:txXfrm>
    </dsp:sp>
    <dsp:sp modelId="{CB71CE9B-D561-401E-BEA4-23CF530DA131}">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0F52B-3C01-486C-9166-DAE69813CFD6}">
      <dsp:nvSpPr>
        <dsp:cNvPr id="0" name=""/>
        <dsp:cNvSpPr/>
      </dsp:nvSpPr>
      <dsp:spPr>
        <a:xfrm>
          <a:off x="1479837" y="2874602"/>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US" sz="1700" b="1" i="0" u="none" strike="noStrike" kern="1200" cap="none" dirty="0">
              <a:solidFill>
                <a:schemeClr val="tx1"/>
              </a:solidFill>
              <a:latin typeface="Arial"/>
              <a:ea typeface="Arial"/>
              <a:cs typeface="Arial"/>
              <a:sym typeface="Arial"/>
            </a:rPr>
            <a:t>Archana Sharma</a:t>
          </a:r>
          <a:endParaRPr lang="en-US" sz="1700" kern="1200" dirty="0"/>
        </a:p>
      </dsp:txBody>
      <dsp:txXfrm>
        <a:off x="1781582" y="3135647"/>
        <a:ext cx="1217310" cy="1053116"/>
      </dsp:txXfrm>
    </dsp:sp>
    <dsp:sp modelId="{7B2B9513-AEB6-4EB1-9695-B00D73651DC9}">
      <dsp:nvSpPr>
        <dsp:cNvPr id="0" name=""/>
        <dsp:cNvSpPr/>
      </dsp:nvSpPr>
      <dsp:spPr>
        <a:xfrm>
          <a:off x="1479837" y="966690"/>
          <a:ext cx="1820800" cy="1575206"/>
        </a:xfrm>
        <a:prstGeom prst="hexagon">
          <a:avLst>
            <a:gd name="adj" fmla="val 2857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Clr>
              <a:srgbClr val="000000"/>
            </a:buClr>
            <a:buSzPts val="2000"/>
            <a:buFont typeface="Arial"/>
            <a:buNone/>
          </a:pPr>
          <a:r>
            <a:rPr lang="en-IN" sz="1700" b="1" i="0" u="none" strike="noStrike" kern="1200" cap="none" dirty="0">
              <a:solidFill>
                <a:schemeClr val="tx1"/>
              </a:solidFill>
              <a:latin typeface="Arial"/>
              <a:ea typeface="Arial"/>
              <a:cs typeface="Arial"/>
              <a:sym typeface="Arial"/>
            </a:rPr>
            <a:t>Palak</a:t>
          </a:r>
          <a:endParaRPr lang="en-US" sz="1700" kern="1200" dirty="0"/>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334039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fb2e0160b_4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11fb2e0160b_4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11fb2e0160b_4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extLst>
      <p:ext uri="{BB962C8B-B14F-4D97-AF65-F5344CB8AC3E}">
        <p14:creationId xmlns:p14="http://schemas.microsoft.com/office/powerpoint/2010/main" val="414095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327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360" name="Google Shape;3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63959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1024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3 mins	</a:t>
            </a:r>
            <a:endParaRPr/>
          </a:p>
        </p:txBody>
      </p:sp>
      <p:sp>
        <p:nvSpPr>
          <p:cNvPr id="368" name="Google Shape;36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02466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User satisfaction and brand value</a:t>
            </a:r>
            <a:endParaRPr dirty="0"/>
          </a:p>
        </p:txBody>
      </p:sp>
      <p:sp>
        <p:nvSpPr>
          <p:cNvPr id="376" name="Google Shape;37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102429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200"/>
              <a:buFont typeface="Poppins"/>
              <a:buAutoNum type="arabicPeriod"/>
            </a:pPr>
            <a:r>
              <a:rPr lang="en-US"/>
              <a:t>Product Thinking (Design Thinking, Requirement Analysis, )</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Multi Skilled (Frontend, Backend, DevOps) </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Fast Decision Making (Agile)</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Increasing the Pace (Automation CI/CD)</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Startup Mindset (Agile)</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Continuous Improvement (Retros)</a:t>
            </a:r>
            <a:endParaRPr/>
          </a:p>
          <a:p>
            <a:pPr marL="0" lvl="0" indent="0" algn="l" rtl="0">
              <a:lnSpc>
                <a:spcPct val="100000"/>
              </a:lnSpc>
              <a:spcBef>
                <a:spcPts val="0"/>
              </a:spcBef>
              <a:spcAft>
                <a:spcPts val="0"/>
              </a:spcAft>
              <a:buClr>
                <a:schemeClr val="dk1"/>
              </a:buClr>
              <a:buSzPts val="1200"/>
              <a:buFont typeface="Poppins"/>
              <a:buNone/>
            </a:pPr>
            <a:endParaRPr/>
          </a:p>
        </p:txBody>
      </p:sp>
    </p:spTree>
    <p:extLst>
      <p:ext uri="{BB962C8B-B14F-4D97-AF65-F5344CB8AC3E}">
        <p14:creationId xmlns:p14="http://schemas.microsoft.com/office/powerpoint/2010/main" val="373423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421" name="Google Shape;42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18361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1 min</a:t>
            </a:r>
            <a:endParaRPr/>
          </a:p>
        </p:txBody>
      </p:sp>
      <p:sp>
        <p:nvSpPr>
          <p:cNvPr id="429" name="Google Shape;42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40347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1 min</a:t>
            </a:r>
            <a:endParaRPr/>
          </a:p>
        </p:txBody>
      </p:sp>
      <p:sp>
        <p:nvSpPr>
          <p:cNvPr id="474" name="Google Shape;4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980848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1 min</a:t>
            </a:r>
            <a:endParaRPr/>
          </a:p>
        </p:txBody>
      </p:sp>
      <p:sp>
        <p:nvSpPr>
          <p:cNvPr id="482" name="Google Shape;48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66347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fb2e0160b_4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11fb2e0160b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603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a:t>
            </a:r>
            <a:endParaRPr/>
          </a:p>
          <a:p>
            <a:pPr marL="0" lvl="0" indent="0" algn="l" rtl="0">
              <a:lnSpc>
                <a:spcPct val="100000"/>
              </a:lnSpc>
              <a:spcBef>
                <a:spcPts val="0"/>
              </a:spcBef>
              <a:spcAft>
                <a:spcPts val="0"/>
              </a:spcAft>
              <a:buSzPts val="1400"/>
              <a:buNone/>
            </a:pPr>
            <a:r>
              <a:rPr lang="en-US"/>
              <a:t>Architecture – 5 mins</a:t>
            </a:r>
            <a:endParaRPr/>
          </a:p>
          <a:p>
            <a:pPr marL="0" lvl="0" indent="0" algn="l" rtl="0">
              <a:lnSpc>
                <a:spcPct val="100000"/>
              </a:lnSpc>
              <a:spcBef>
                <a:spcPts val="0"/>
              </a:spcBef>
              <a:spcAft>
                <a:spcPts val="0"/>
              </a:spcAft>
              <a:buSzPts val="1400"/>
              <a:buNone/>
            </a:pPr>
            <a:r>
              <a:rPr lang="en-US"/>
              <a:t>NFR Dashboard – 3 mins</a:t>
            </a:r>
            <a:endParaRPr/>
          </a:p>
          <a:p>
            <a:pPr marL="0" lvl="0" indent="0" algn="l" rtl="0">
              <a:lnSpc>
                <a:spcPct val="100000"/>
              </a:lnSpc>
              <a:spcBef>
                <a:spcPts val="0"/>
              </a:spcBef>
              <a:spcAft>
                <a:spcPts val="0"/>
              </a:spcAft>
              <a:buSzPts val="1400"/>
              <a:buNone/>
            </a:pPr>
            <a:r>
              <a:rPr lang="en-US"/>
              <a:t>Demo – 10 mins </a:t>
            </a:r>
            <a:endParaRPr/>
          </a:p>
          <a:p>
            <a:pPr marL="0" lvl="0" indent="0" algn="l" rtl="0">
              <a:lnSpc>
                <a:spcPct val="100000"/>
              </a:lnSpc>
              <a:spcBef>
                <a:spcPts val="0"/>
              </a:spcBef>
              <a:spcAft>
                <a:spcPts val="0"/>
              </a:spcAft>
              <a:buSzPts val="1400"/>
              <a:buNone/>
            </a:pPr>
            <a:r>
              <a:rPr lang="en-US"/>
              <a:t>    1. Show the Responsiveness and Wave tool first </a:t>
            </a:r>
            <a:endParaRPr/>
          </a:p>
          <a:p>
            <a:pPr marL="0" lvl="0" indent="0" algn="l" rtl="0">
              <a:lnSpc>
                <a:spcPct val="100000"/>
              </a:lnSpc>
              <a:spcBef>
                <a:spcPts val="0"/>
              </a:spcBef>
              <a:spcAft>
                <a:spcPts val="0"/>
              </a:spcAft>
              <a:buSzPts val="1400"/>
              <a:buNone/>
            </a:pPr>
            <a:endParaRPr/>
          </a:p>
        </p:txBody>
      </p:sp>
      <p:sp>
        <p:nvSpPr>
          <p:cNvPr id="515" name="Google Shape;51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141234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a:t>
            </a:r>
            <a:endParaRPr/>
          </a:p>
        </p:txBody>
      </p:sp>
      <p:sp>
        <p:nvSpPr>
          <p:cNvPr id="523" name="Google Shape;52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2744479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After this show the testimonial video. 1 min</a:t>
            </a:r>
            <a:endParaRPr/>
          </a:p>
        </p:txBody>
      </p:sp>
      <p:sp>
        <p:nvSpPr>
          <p:cNvPr id="531" name="Google Shape;5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28983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64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103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643417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1 min</a:t>
            </a:r>
            <a:endParaRPr/>
          </a:p>
        </p:txBody>
      </p:sp>
      <p:sp>
        <p:nvSpPr>
          <p:cNvPr id="224" name="Google Shape;22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43511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254" name="Google Shape;25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6176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366984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338" name="Google Shape;33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4169496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ize — Red">
  <p:cSld name="Seize — Red">
    <p:bg>
      <p:bgPr>
        <a:solidFill>
          <a:schemeClr val="accent1"/>
        </a:solidFill>
        <a:effectLst/>
      </p:bgPr>
    </p:bg>
    <p:spTree>
      <p:nvGrpSpPr>
        <p:cNvPr id="1" name="Shape 36"/>
        <p:cNvGrpSpPr/>
        <p:nvPr/>
      </p:nvGrpSpPr>
      <p:grpSpPr>
        <a:xfrm>
          <a:off x="0" y="0"/>
          <a:ext cx="0" cy="0"/>
          <a:chOff x="0" y="0"/>
          <a:chExt cx="0" cy="0"/>
        </a:xfrm>
      </p:grpSpPr>
      <p:sp>
        <p:nvSpPr>
          <p:cNvPr id="37" name="Google Shape;37;p31"/>
          <p:cNvSpPr txBox="1">
            <a:spLocks noGrp="1"/>
          </p:cNvSpPr>
          <p:nvPr>
            <p:ph type="ctrTitle"/>
          </p:nvPr>
        </p:nvSpPr>
        <p:spPr>
          <a:xfrm>
            <a:off x="1346610" y="2759428"/>
            <a:ext cx="9495733" cy="133914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400"/>
              <a:buFont typeface="Poppins Medium"/>
              <a:buNone/>
              <a:defRPr sz="34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1"/>
          <p:cNvSpPr/>
          <p:nvPr/>
        </p:nvSpPr>
        <p:spPr>
          <a:xfrm>
            <a:off x="3694176" y="1028700"/>
            <a:ext cx="4800600" cy="4800600"/>
          </a:xfrm>
          <a:custGeom>
            <a:avLst/>
            <a:gdLst/>
            <a:ahLst/>
            <a:cxnLst/>
            <a:rect l="l" t="t" r="r" b="b"/>
            <a:pathLst>
              <a:path w="4800600" h="4800600" extrusionOk="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39" name="Google Shape;39;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mpaign — Blue">
  <p:cSld name="Campaign — Blue">
    <p:bg>
      <p:bgPr>
        <a:solidFill>
          <a:schemeClr val="accent2"/>
        </a:solidFill>
        <a:effectLst/>
      </p:bgPr>
    </p:bg>
    <p:spTree>
      <p:nvGrpSpPr>
        <p:cNvPr id="1" name="Shape 69"/>
        <p:cNvGrpSpPr/>
        <p:nvPr/>
      </p:nvGrpSpPr>
      <p:grpSpPr>
        <a:xfrm>
          <a:off x="0" y="0"/>
          <a:ext cx="0" cy="0"/>
          <a:chOff x="0" y="0"/>
          <a:chExt cx="0" cy="0"/>
        </a:xfrm>
      </p:grpSpPr>
      <p:sp>
        <p:nvSpPr>
          <p:cNvPr id="70" name="Google Shape;70;p48"/>
          <p:cNvSpPr/>
          <p:nvPr/>
        </p:nvSpPr>
        <p:spPr>
          <a:xfrm>
            <a:off x="5977129" y="2590908"/>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71" name="Google Shape;71;p48"/>
          <p:cNvSpPr txBox="1">
            <a:spLocks noGrp="1"/>
          </p:cNvSpPr>
          <p:nvPr>
            <p:ph type="ctrTitle"/>
          </p:nvPr>
        </p:nvSpPr>
        <p:spPr>
          <a:xfrm>
            <a:off x="1620013" y="3097235"/>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a:buNone/>
              <a:defRPr sz="42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ize — Black">
  <p:cSld name="Seize — Black">
    <p:bg>
      <p:bgPr>
        <a:solidFill>
          <a:srgbClr val="262626"/>
        </a:solidFill>
        <a:effectLst/>
      </p:bgPr>
    </p:bg>
    <p:spTree>
      <p:nvGrpSpPr>
        <p:cNvPr id="1" name="Shape 73"/>
        <p:cNvGrpSpPr/>
        <p:nvPr/>
      </p:nvGrpSpPr>
      <p:grpSpPr>
        <a:xfrm>
          <a:off x="0" y="0"/>
          <a:ext cx="0" cy="0"/>
          <a:chOff x="0" y="0"/>
          <a:chExt cx="0" cy="0"/>
        </a:xfrm>
      </p:grpSpPr>
      <p:sp>
        <p:nvSpPr>
          <p:cNvPr id="74" name="Google Shape;74;p49"/>
          <p:cNvSpPr txBox="1">
            <a:spLocks noGrp="1"/>
          </p:cNvSpPr>
          <p:nvPr>
            <p:ph type="ctrTitle"/>
          </p:nvPr>
        </p:nvSpPr>
        <p:spPr>
          <a:xfrm>
            <a:off x="1346610" y="2759428"/>
            <a:ext cx="9495733" cy="133914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400"/>
              <a:buFont typeface="Poppins Medium"/>
              <a:buNone/>
              <a:defRPr sz="34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9"/>
          <p:cNvSpPr/>
          <p:nvPr/>
        </p:nvSpPr>
        <p:spPr>
          <a:xfrm>
            <a:off x="3694176" y="1028700"/>
            <a:ext cx="4800600" cy="4800600"/>
          </a:xfrm>
          <a:custGeom>
            <a:avLst/>
            <a:gdLst/>
            <a:ahLst/>
            <a:cxnLst/>
            <a:rect l="l" t="t" r="r" b="b"/>
            <a:pathLst>
              <a:path w="4800600" h="4800600" extrusionOk="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76" name="Google Shape;76;p4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ize — Blue">
  <p:cSld name="Seize — Blue">
    <p:bg>
      <p:bgPr>
        <a:solidFill>
          <a:schemeClr val="accent2"/>
        </a:solidFill>
        <a:effectLst/>
      </p:bgPr>
    </p:bg>
    <p:spTree>
      <p:nvGrpSpPr>
        <p:cNvPr id="1" name="Shape 77"/>
        <p:cNvGrpSpPr/>
        <p:nvPr/>
      </p:nvGrpSpPr>
      <p:grpSpPr>
        <a:xfrm>
          <a:off x="0" y="0"/>
          <a:ext cx="0" cy="0"/>
          <a:chOff x="0" y="0"/>
          <a:chExt cx="0" cy="0"/>
        </a:xfrm>
      </p:grpSpPr>
      <p:sp>
        <p:nvSpPr>
          <p:cNvPr id="78" name="Google Shape;78;p50"/>
          <p:cNvSpPr txBox="1">
            <a:spLocks noGrp="1"/>
          </p:cNvSpPr>
          <p:nvPr>
            <p:ph type="ctrTitle"/>
          </p:nvPr>
        </p:nvSpPr>
        <p:spPr>
          <a:xfrm>
            <a:off x="1346610" y="2759428"/>
            <a:ext cx="9495733" cy="133914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400"/>
              <a:buFont typeface="Poppins Medium"/>
              <a:buNone/>
              <a:defRPr sz="34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0"/>
          <p:cNvSpPr/>
          <p:nvPr/>
        </p:nvSpPr>
        <p:spPr>
          <a:xfrm>
            <a:off x="3694176" y="1028700"/>
            <a:ext cx="4800600" cy="4800600"/>
          </a:xfrm>
          <a:custGeom>
            <a:avLst/>
            <a:gdLst/>
            <a:ahLst/>
            <a:cxnLst/>
            <a:rect l="l" t="t" r="r" b="b"/>
            <a:pathLst>
              <a:path w="4800600" h="4800600" extrusionOk="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5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 Image">
  <p:cSld name="Agenda — Image">
    <p:spTree>
      <p:nvGrpSpPr>
        <p:cNvPr id="1" name="Shape 85"/>
        <p:cNvGrpSpPr/>
        <p:nvPr/>
      </p:nvGrpSpPr>
      <p:grpSpPr>
        <a:xfrm>
          <a:off x="0" y="0"/>
          <a:ext cx="0" cy="0"/>
          <a:chOff x="0" y="0"/>
          <a:chExt cx="0" cy="0"/>
        </a:xfrm>
      </p:grpSpPr>
      <p:sp>
        <p:nvSpPr>
          <p:cNvPr id="86" name="Google Shape;86;p34"/>
          <p:cNvSpPr>
            <a:spLocks noGrp="1"/>
          </p:cNvSpPr>
          <p:nvPr>
            <p:ph type="pic" idx="2"/>
          </p:nvPr>
        </p:nvSpPr>
        <p:spPr>
          <a:xfrm>
            <a:off x="5864352" y="0"/>
            <a:ext cx="6324600" cy="6858000"/>
          </a:xfrm>
          <a:prstGeom prst="rect">
            <a:avLst/>
          </a:prstGeom>
          <a:solidFill>
            <a:srgbClr val="C1C1C1"/>
          </a:solidFill>
          <a:ln>
            <a:noFill/>
          </a:ln>
        </p:spPr>
      </p:sp>
      <p:sp>
        <p:nvSpPr>
          <p:cNvPr id="87" name="Google Shape;87;p34"/>
          <p:cNvSpPr txBox="1">
            <a:spLocks noGrp="1"/>
          </p:cNvSpPr>
          <p:nvPr>
            <p:ph type="ctrTitle"/>
          </p:nvPr>
        </p:nvSpPr>
        <p:spPr>
          <a:xfrm>
            <a:off x="685800" y="667512"/>
            <a:ext cx="469087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4"/>
          <p:cNvSpPr txBox="1">
            <a:spLocks noGrp="1"/>
          </p:cNvSpPr>
          <p:nvPr>
            <p:ph type="body" idx="1"/>
          </p:nvPr>
        </p:nvSpPr>
        <p:spPr>
          <a:xfrm>
            <a:off x="685800" y="1089835"/>
            <a:ext cx="4690872" cy="4572000"/>
          </a:xfrm>
          <a:prstGeom prst="rect">
            <a:avLst/>
          </a:prstGeom>
          <a:noFill/>
          <a:ln>
            <a:noFill/>
          </a:ln>
        </p:spPr>
        <p:txBody>
          <a:bodyPr spcFirstLastPara="1" wrap="square" lIns="0" tIns="0" rIns="0" bIns="0" anchor="ctr" anchorCtr="0">
            <a:noAutofit/>
          </a:bodyPr>
          <a:lstStyle>
            <a:lvl1pPr marL="457200" lvl="0" indent="-342900" algn="l">
              <a:lnSpc>
                <a:spcPct val="200000"/>
              </a:lnSpc>
              <a:spcBef>
                <a:spcPts val="0"/>
              </a:spcBef>
              <a:spcAft>
                <a:spcPts val="0"/>
              </a:spcAft>
              <a:buClr>
                <a:schemeClr val="dk1"/>
              </a:buClr>
              <a:buSzPts val="1800"/>
              <a:buAutoNum type="arabicPeriod"/>
              <a:defRPr/>
            </a:lvl1pPr>
            <a:lvl2pPr marL="914400" lvl="1" indent="-342900" algn="l">
              <a:lnSpc>
                <a:spcPct val="200000"/>
              </a:lnSpc>
              <a:spcBef>
                <a:spcPts val="0"/>
              </a:spcBef>
              <a:spcAft>
                <a:spcPts val="0"/>
              </a:spcAft>
              <a:buClr>
                <a:schemeClr val="dk1"/>
              </a:buClr>
              <a:buSzPts val="1800"/>
              <a:buAutoNum type="arabicPeriod"/>
              <a:defRPr/>
            </a:lvl2pPr>
            <a:lvl3pPr marL="1371600" lvl="2" indent="-342900" algn="l">
              <a:lnSpc>
                <a:spcPct val="200000"/>
              </a:lnSpc>
              <a:spcBef>
                <a:spcPts val="0"/>
              </a:spcBef>
              <a:spcAft>
                <a:spcPts val="0"/>
              </a:spcAft>
              <a:buClr>
                <a:schemeClr val="dk1"/>
              </a:buClr>
              <a:buSzPts val="1800"/>
              <a:buAutoNum type="arabicPeriod"/>
              <a:defRPr/>
            </a:lvl3pPr>
            <a:lvl4pPr marL="1828800" lvl="3" indent="-342900" algn="l">
              <a:lnSpc>
                <a:spcPct val="200000"/>
              </a:lnSpc>
              <a:spcBef>
                <a:spcPts val="0"/>
              </a:spcBef>
              <a:spcAft>
                <a:spcPts val="0"/>
              </a:spcAft>
              <a:buClr>
                <a:schemeClr val="dk1"/>
              </a:buClr>
              <a:buSzPts val="1800"/>
              <a:buAutoNum type="arabicPeriod"/>
              <a:defRPr/>
            </a:lvl4pPr>
            <a:lvl5pPr marL="2286000" lvl="4" indent="-342900" algn="l">
              <a:lnSpc>
                <a:spcPct val="200000"/>
              </a:lnSpc>
              <a:spcBef>
                <a:spcPts val="0"/>
              </a:spcBef>
              <a:spcAft>
                <a:spcPts val="0"/>
              </a:spcAft>
              <a:buClr>
                <a:schemeClr val="dk1"/>
              </a:buClr>
              <a:buSzPts val="1800"/>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3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5200"/>
              <a:buFont typeface="Poppins Medium"/>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92" name="Google Shape;92;p3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3733"/>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a:p>
        </p:txBody>
      </p:sp>
      <p:sp>
        <p:nvSpPr>
          <p:cNvPr id="93" name="Google Shape;93;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chemeClr val="dk1"/>
              </a:buClr>
              <a:buSzPts val="600"/>
              <a:buFont typeface="Poppins Medium"/>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 White">
  <p:cSld name="Agenda — White">
    <p:spTree>
      <p:nvGrpSpPr>
        <p:cNvPr id="1" name="Shape 94"/>
        <p:cNvGrpSpPr/>
        <p:nvPr/>
      </p:nvGrpSpPr>
      <p:grpSpPr>
        <a:xfrm>
          <a:off x="0" y="0"/>
          <a:ext cx="0" cy="0"/>
          <a:chOff x="0" y="0"/>
          <a:chExt cx="0" cy="0"/>
        </a:xfrm>
      </p:grpSpPr>
      <p:sp>
        <p:nvSpPr>
          <p:cNvPr id="95" name="Google Shape;95;p39"/>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9"/>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42900" algn="l">
              <a:lnSpc>
                <a:spcPct val="200000"/>
              </a:lnSpc>
              <a:spcBef>
                <a:spcPts val="0"/>
              </a:spcBef>
              <a:spcAft>
                <a:spcPts val="0"/>
              </a:spcAft>
              <a:buClr>
                <a:schemeClr val="dk1"/>
              </a:buClr>
              <a:buSzPts val="1800"/>
              <a:buAutoNum type="arabicPeriod"/>
              <a:defRPr/>
            </a:lvl1pPr>
            <a:lvl2pPr marL="914400" lvl="1" indent="-342900" algn="l">
              <a:lnSpc>
                <a:spcPct val="200000"/>
              </a:lnSpc>
              <a:spcBef>
                <a:spcPts val="0"/>
              </a:spcBef>
              <a:spcAft>
                <a:spcPts val="0"/>
              </a:spcAft>
              <a:buClr>
                <a:schemeClr val="dk1"/>
              </a:buClr>
              <a:buSzPts val="1800"/>
              <a:buAutoNum type="arabicPeriod"/>
              <a:defRPr/>
            </a:lvl2pPr>
            <a:lvl3pPr marL="1371600" lvl="2" indent="-342900" algn="l">
              <a:lnSpc>
                <a:spcPct val="200000"/>
              </a:lnSpc>
              <a:spcBef>
                <a:spcPts val="0"/>
              </a:spcBef>
              <a:spcAft>
                <a:spcPts val="0"/>
              </a:spcAft>
              <a:buClr>
                <a:schemeClr val="dk1"/>
              </a:buClr>
              <a:buSzPts val="1800"/>
              <a:buAutoNum type="arabicPeriod"/>
              <a:defRPr/>
            </a:lvl3pPr>
            <a:lvl4pPr marL="1828800" lvl="3" indent="-342900" algn="l">
              <a:lnSpc>
                <a:spcPct val="200000"/>
              </a:lnSpc>
              <a:spcBef>
                <a:spcPts val="0"/>
              </a:spcBef>
              <a:spcAft>
                <a:spcPts val="0"/>
              </a:spcAft>
              <a:buClr>
                <a:schemeClr val="dk1"/>
              </a:buClr>
              <a:buSzPts val="1800"/>
              <a:buAutoNum type="arabicPeriod"/>
              <a:defRPr/>
            </a:lvl4pPr>
            <a:lvl5pPr marL="2286000" lvl="4" indent="-342900" algn="l">
              <a:lnSpc>
                <a:spcPct val="200000"/>
              </a:lnSpc>
              <a:spcBef>
                <a:spcPts val="0"/>
              </a:spcBef>
              <a:spcAft>
                <a:spcPts val="0"/>
              </a:spcAft>
              <a:buClr>
                <a:schemeClr val="dk1"/>
              </a:buClr>
              <a:buSzPts val="1800"/>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 Full Image">
  <p:cSld name="Agenda — Full Image">
    <p:spTree>
      <p:nvGrpSpPr>
        <p:cNvPr id="1" name="Shape 98"/>
        <p:cNvGrpSpPr/>
        <p:nvPr/>
      </p:nvGrpSpPr>
      <p:grpSpPr>
        <a:xfrm>
          <a:off x="0" y="0"/>
          <a:ext cx="0" cy="0"/>
          <a:chOff x="0" y="0"/>
          <a:chExt cx="0" cy="0"/>
        </a:xfrm>
      </p:grpSpPr>
      <p:sp>
        <p:nvSpPr>
          <p:cNvPr id="99" name="Google Shape;99;p40"/>
          <p:cNvSpPr>
            <a:spLocks noGrp="1"/>
          </p:cNvSpPr>
          <p:nvPr>
            <p:ph type="pic" idx="2"/>
          </p:nvPr>
        </p:nvSpPr>
        <p:spPr>
          <a:xfrm>
            <a:off x="3048" y="0"/>
            <a:ext cx="12188952" cy="6858000"/>
          </a:xfrm>
          <a:prstGeom prst="rect">
            <a:avLst/>
          </a:prstGeom>
          <a:solidFill>
            <a:srgbClr val="C1C1C1"/>
          </a:solidFill>
          <a:ln>
            <a:noFill/>
          </a:ln>
        </p:spPr>
      </p:sp>
      <p:sp>
        <p:nvSpPr>
          <p:cNvPr id="100" name="Google Shape;100;p40"/>
          <p:cNvSpPr txBox="1">
            <a:spLocks noGrp="1"/>
          </p:cNvSpPr>
          <p:nvPr>
            <p:ph type="ctrTitle"/>
          </p:nvPr>
        </p:nvSpPr>
        <p:spPr>
          <a:xfrm>
            <a:off x="685800" y="667512"/>
            <a:ext cx="1081735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0"/>
          <p:cNvSpPr txBox="1">
            <a:spLocks noGrp="1"/>
          </p:cNvSpPr>
          <p:nvPr>
            <p:ph type="body" idx="1"/>
          </p:nvPr>
        </p:nvSpPr>
        <p:spPr>
          <a:xfrm>
            <a:off x="685800" y="1089835"/>
            <a:ext cx="10817352" cy="4572000"/>
          </a:xfrm>
          <a:prstGeom prst="rect">
            <a:avLst/>
          </a:prstGeom>
          <a:noFill/>
          <a:ln>
            <a:noFill/>
          </a:ln>
        </p:spPr>
        <p:txBody>
          <a:bodyPr spcFirstLastPara="1" wrap="square" lIns="0" tIns="0" rIns="0" bIns="0" anchor="ctr" anchorCtr="0">
            <a:noAutofit/>
          </a:bodyPr>
          <a:lstStyle>
            <a:lvl1pPr marL="457200" lvl="0" indent="-342900" algn="l">
              <a:lnSpc>
                <a:spcPct val="200000"/>
              </a:lnSpc>
              <a:spcBef>
                <a:spcPts val="0"/>
              </a:spcBef>
              <a:spcAft>
                <a:spcPts val="0"/>
              </a:spcAft>
              <a:buClr>
                <a:schemeClr val="lt1"/>
              </a:buClr>
              <a:buSzPts val="1800"/>
              <a:buAutoNum type="arabicPeriod"/>
              <a:defRPr>
                <a:solidFill>
                  <a:schemeClr val="lt1"/>
                </a:solidFill>
              </a:defRPr>
            </a:lvl1pPr>
            <a:lvl2pPr marL="914400" lvl="1" indent="-342900" algn="l">
              <a:lnSpc>
                <a:spcPct val="200000"/>
              </a:lnSpc>
              <a:spcBef>
                <a:spcPts val="0"/>
              </a:spcBef>
              <a:spcAft>
                <a:spcPts val="0"/>
              </a:spcAft>
              <a:buClr>
                <a:schemeClr val="lt1"/>
              </a:buClr>
              <a:buSzPts val="1800"/>
              <a:buAutoNum type="arabicPeriod"/>
              <a:defRPr>
                <a:solidFill>
                  <a:schemeClr val="lt1"/>
                </a:solidFill>
              </a:defRPr>
            </a:lvl2pPr>
            <a:lvl3pPr marL="1371600" lvl="2" indent="-342900" algn="l">
              <a:lnSpc>
                <a:spcPct val="200000"/>
              </a:lnSpc>
              <a:spcBef>
                <a:spcPts val="0"/>
              </a:spcBef>
              <a:spcAft>
                <a:spcPts val="0"/>
              </a:spcAft>
              <a:buClr>
                <a:schemeClr val="lt1"/>
              </a:buClr>
              <a:buSzPts val="1800"/>
              <a:buAutoNum type="arabicPeriod"/>
              <a:defRPr>
                <a:solidFill>
                  <a:schemeClr val="lt1"/>
                </a:solidFill>
              </a:defRPr>
            </a:lvl3pPr>
            <a:lvl4pPr marL="1828800" lvl="3" indent="-342900" algn="l">
              <a:lnSpc>
                <a:spcPct val="200000"/>
              </a:lnSpc>
              <a:spcBef>
                <a:spcPts val="0"/>
              </a:spcBef>
              <a:spcAft>
                <a:spcPts val="0"/>
              </a:spcAft>
              <a:buClr>
                <a:schemeClr val="lt1"/>
              </a:buClr>
              <a:buSzPts val="1800"/>
              <a:buAutoNum type="arabicPeriod"/>
              <a:defRPr>
                <a:solidFill>
                  <a:schemeClr val="lt1"/>
                </a:solidFill>
              </a:defRPr>
            </a:lvl4pPr>
            <a:lvl5pPr marL="2286000" lvl="4" indent="-342900" algn="l">
              <a:lnSpc>
                <a:spcPct val="200000"/>
              </a:lnSpc>
              <a:spcBef>
                <a:spcPts val="0"/>
              </a:spcBef>
              <a:spcAft>
                <a:spcPts val="0"/>
              </a:spcAft>
              <a:buClr>
                <a:schemeClr val="lt1"/>
              </a:buClr>
              <a:buSzPts val="1800"/>
              <a:buAutoNum type="arabicPeriod"/>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B02557A-7053-4340-A874-8AB926A8EDA1}" type="datetimeFigureOut">
              <a:rPr lang="en-US" smtClean="0"/>
              <a:t>3/3/2023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89777964"/>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06880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F34E6425-0181-43F2-84FC-787E803FD2F8}" type="datetimeFigureOut">
              <a:rPr lang="en-US" smtClean="0"/>
              <a:t>3/3/2023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86017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oice — Red">
  <p:cSld name="Voice — Red">
    <p:bg>
      <p:bgPr>
        <a:solidFill>
          <a:schemeClr val="accent1"/>
        </a:solidFill>
        <a:effectLst/>
      </p:bgPr>
    </p:bg>
    <p:spTree>
      <p:nvGrpSpPr>
        <p:cNvPr id="1" name="Shape 40"/>
        <p:cNvGrpSpPr/>
        <p:nvPr/>
      </p:nvGrpSpPr>
      <p:grpSpPr>
        <a:xfrm>
          <a:off x="0" y="0"/>
          <a:ext cx="0" cy="0"/>
          <a:chOff x="0" y="0"/>
          <a:chExt cx="0" cy="0"/>
        </a:xfrm>
      </p:grpSpPr>
      <p:sp>
        <p:nvSpPr>
          <p:cNvPr id="41" name="Google Shape;41;p3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32"/>
          <p:cNvSpPr txBox="1">
            <a:spLocks noGrp="1"/>
          </p:cNvSpPr>
          <p:nvPr>
            <p:ph type="ctrTitle"/>
          </p:nvPr>
        </p:nvSpPr>
        <p:spPr>
          <a:xfrm>
            <a:off x="1620012" y="2797769"/>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Medium"/>
              <a:buNone/>
              <a:defRPr sz="42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BDB8791-F1B0-41E7-B7FD-A781E65C4266}" type="datetimeFigureOut">
              <a:rPr lang="en-US" smtClean="0"/>
              <a:t>3/3/2023</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892471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5FDD63B2-E120-4ED8-B27B-C685F510A5FE}" type="datetimeFigureOut">
              <a:rPr lang="en-US" smtClean="0"/>
              <a:t>3/3/2023</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512493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268926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C8D7E02-BCB8-4D50-A234-369438C08659}" type="datetimeFigureOut">
              <a:rPr lang="en-US" smtClean="0"/>
              <a:t>3/3/2023</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5650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918054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5E72C73-2D91-4E12-BA25-F0AA0C03599B}" type="datetimeFigureOut">
              <a:rPr lang="en-US" smtClean="0"/>
              <a:t>3/3/2023</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390475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524568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CDA879A6-0FD0-4734-A311-86BFCA472E6E}" type="datetimeFigureOut">
              <a:rPr lang="en-US" smtClean="0"/>
              <a:t>3/3/2023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885637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3"/>
        <p:cNvGrpSpPr/>
        <p:nvPr/>
      </p:nvGrpSpPr>
      <p:grpSpPr>
        <a:xfrm>
          <a:off x="0" y="0"/>
          <a:ext cx="0" cy="0"/>
          <a:chOff x="0" y="0"/>
          <a:chExt cx="0" cy="0"/>
        </a:xfrm>
      </p:grpSpPr>
      <p:sp>
        <p:nvSpPr>
          <p:cNvPr id="154" name="Google Shape;154;p60"/>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6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68618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134"/>
        <p:cNvGrpSpPr/>
        <p:nvPr/>
      </p:nvGrpSpPr>
      <p:grpSpPr>
        <a:xfrm>
          <a:off x="0" y="0"/>
          <a:ext cx="0" cy="0"/>
          <a:chOff x="0" y="0"/>
          <a:chExt cx="0" cy="0"/>
        </a:xfrm>
      </p:grpSpPr>
      <p:sp>
        <p:nvSpPr>
          <p:cNvPr id="135" name="Google Shape;135;p5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56"/>
          <p:cNvSpPr>
            <a:spLocks noGrp="1"/>
          </p:cNvSpPr>
          <p:nvPr>
            <p:ph type="pic" idx="2"/>
          </p:nvPr>
        </p:nvSpPr>
        <p:spPr>
          <a:xfrm>
            <a:off x="6281928" y="0"/>
            <a:ext cx="5910072" cy="6858000"/>
          </a:xfrm>
          <a:prstGeom prst="rect">
            <a:avLst/>
          </a:prstGeom>
          <a:solidFill>
            <a:srgbClr val="C1C1C1"/>
          </a:solidFill>
          <a:ln>
            <a:noFill/>
          </a:ln>
        </p:spPr>
      </p:sp>
      <p:sp>
        <p:nvSpPr>
          <p:cNvPr id="137" name="Google Shape;137;p56"/>
          <p:cNvSpPr txBox="1">
            <a:spLocks noGrp="1"/>
          </p:cNvSpPr>
          <p:nvPr>
            <p:ph type="title"/>
          </p:nvPr>
        </p:nvSpPr>
        <p:spPr>
          <a:xfrm>
            <a:off x="685800" y="886968"/>
            <a:ext cx="5221224" cy="11416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6"/>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Font typeface="Poppins"/>
              <a:buNone/>
              <a:defRPr/>
            </a:lvl1pPr>
            <a:lvl2pPr marL="914400" lvl="1" indent="-342900" algn="l">
              <a:lnSpc>
                <a:spcPct val="122222"/>
              </a:lnSpc>
              <a:spcBef>
                <a:spcPts val="0"/>
              </a:spcBef>
              <a:spcAft>
                <a:spcPts val="0"/>
              </a:spcAft>
              <a:buClr>
                <a:schemeClr val="dk1"/>
              </a:buClr>
              <a:buSzPts val="1800"/>
              <a:buChar char="•"/>
              <a:defRPr/>
            </a:lvl2pPr>
            <a:lvl3pPr marL="1371600" lvl="2" indent="-342900" algn="l">
              <a:lnSpc>
                <a:spcPct val="122222"/>
              </a:lnSpc>
              <a:spcBef>
                <a:spcPts val="0"/>
              </a:spcBef>
              <a:spcAft>
                <a:spcPts val="0"/>
              </a:spcAft>
              <a:buClr>
                <a:schemeClr val="dk1"/>
              </a:buClr>
              <a:buSzPts val="1800"/>
              <a:buChar char="•"/>
              <a:defRPr/>
            </a:lvl3pPr>
            <a:lvl4pPr marL="1828800" lvl="3" indent="-342900" algn="l">
              <a:lnSpc>
                <a:spcPct val="122222"/>
              </a:lnSpc>
              <a:spcBef>
                <a:spcPts val="0"/>
              </a:spcBef>
              <a:spcAft>
                <a:spcPts val="0"/>
              </a:spcAft>
              <a:buClr>
                <a:schemeClr val="dk1"/>
              </a:buClr>
              <a:buSzPts val="1800"/>
              <a:buChar char="•"/>
              <a:defRPr/>
            </a:lvl4pPr>
            <a:lvl5pPr marL="2286000" lvl="4" indent="-342900" algn="l">
              <a:lnSpc>
                <a:spcPct val="122222"/>
              </a:lnSpc>
              <a:spcBef>
                <a:spcPts val="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208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oice — Black">
  <p:cSld name="Voice — Black">
    <p:bg>
      <p:bgPr>
        <a:solidFill>
          <a:schemeClr val="dk1"/>
        </a:solidFill>
        <a:effectLst/>
      </p:bgPr>
    </p:bg>
    <p:spTree>
      <p:nvGrpSpPr>
        <p:cNvPr id="1" name="Shape 43"/>
        <p:cNvGrpSpPr/>
        <p:nvPr/>
      </p:nvGrpSpPr>
      <p:grpSpPr>
        <a:xfrm>
          <a:off x="0" y="0"/>
          <a:ext cx="0" cy="0"/>
          <a:chOff x="0" y="0"/>
          <a:chExt cx="0" cy="0"/>
        </a:xfrm>
      </p:grpSpPr>
      <p:sp>
        <p:nvSpPr>
          <p:cNvPr id="44" name="Google Shape;44;p41"/>
          <p:cNvSpPr txBox="1">
            <a:spLocks noGrp="1"/>
          </p:cNvSpPr>
          <p:nvPr>
            <p:ph type="ctrTitle"/>
          </p:nvPr>
        </p:nvSpPr>
        <p:spPr>
          <a:xfrm>
            <a:off x="1620012" y="2797769"/>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Medium"/>
              <a:buNone/>
              <a:defRPr sz="42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oice — Blue">
  <p:cSld name="Voice — Blue">
    <p:bg>
      <p:bgPr>
        <a:solidFill>
          <a:schemeClr val="accent2"/>
        </a:solidFill>
        <a:effectLst/>
      </p:bgPr>
    </p:bg>
    <p:spTree>
      <p:nvGrpSpPr>
        <p:cNvPr id="1" name="Shape 46"/>
        <p:cNvGrpSpPr/>
        <p:nvPr/>
      </p:nvGrpSpPr>
      <p:grpSpPr>
        <a:xfrm>
          <a:off x="0" y="0"/>
          <a:ext cx="0" cy="0"/>
          <a:chOff x="0" y="0"/>
          <a:chExt cx="0" cy="0"/>
        </a:xfrm>
      </p:grpSpPr>
      <p:sp>
        <p:nvSpPr>
          <p:cNvPr id="47" name="Google Shape;47;p42"/>
          <p:cNvSpPr txBox="1">
            <a:spLocks noGrp="1"/>
          </p:cNvSpPr>
          <p:nvPr>
            <p:ph type="ctrTitle"/>
          </p:nvPr>
        </p:nvSpPr>
        <p:spPr>
          <a:xfrm>
            <a:off x="1620012" y="2797769"/>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Medium"/>
              <a:buNone/>
              <a:defRPr sz="42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oice 2 — Black">
  <p:cSld name="Voice 2 — Black">
    <p:bg>
      <p:bgPr>
        <a:solidFill>
          <a:schemeClr val="dk1"/>
        </a:solidFill>
        <a:effectLst/>
      </p:bgPr>
    </p:bg>
    <p:spTree>
      <p:nvGrpSpPr>
        <p:cNvPr id="1" name="Shape 49"/>
        <p:cNvGrpSpPr/>
        <p:nvPr/>
      </p:nvGrpSpPr>
      <p:grpSpPr>
        <a:xfrm>
          <a:off x="0" y="0"/>
          <a:ext cx="0" cy="0"/>
          <a:chOff x="0" y="0"/>
          <a:chExt cx="0" cy="0"/>
        </a:xfrm>
      </p:grpSpPr>
      <p:sp>
        <p:nvSpPr>
          <p:cNvPr id="50" name="Google Shape;50;p43"/>
          <p:cNvSpPr txBox="1">
            <a:spLocks noGrp="1"/>
          </p:cNvSpPr>
          <p:nvPr>
            <p:ph type="ctrTitle"/>
          </p:nvPr>
        </p:nvSpPr>
        <p:spPr>
          <a:xfrm>
            <a:off x="1620012" y="1511584"/>
            <a:ext cx="8951976" cy="3834832"/>
          </a:xfrm>
          <a:prstGeom prst="rect">
            <a:avLst/>
          </a:prstGeom>
          <a:noFill/>
          <a:ln>
            <a:noFill/>
          </a:ln>
        </p:spPr>
        <p:txBody>
          <a:bodyPr spcFirstLastPara="1" wrap="square" lIns="0" tIns="0" rIns="0" bIns="0" anchor="ctr" anchorCtr="0">
            <a:noAutofit/>
          </a:bodyPr>
          <a:lstStyle>
            <a:lvl1pPr lvl="0" algn="ctr">
              <a:lnSpc>
                <a:spcPct val="120000"/>
              </a:lnSpc>
              <a:spcBef>
                <a:spcPts val="0"/>
              </a:spcBef>
              <a:spcAft>
                <a:spcPts val="0"/>
              </a:spcAft>
              <a:buClr>
                <a:schemeClr val="lt1"/>
              </a:buClr>
              <a:buSzPts val="3000"/>
              <a:buFont typeface="Poppins"/>
              <a:buNone/>
              <a:defRPr sz="30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3"/>
          <p:cNvSpPr/>
          <p:nvPr/>
        </p:nvSpPr>
        <p:spPr>
          <a:xfrm>
            <a:off x="1464564" y="0"/>
            <a:ext cx="9262872" cy="6858000"/>
          </a:xfrm>
          <a:custGeom>
            <a:avLst/>
            <a:gdLst/>
            <a:ahLst/>
            <a:cxnLst/>
            <a:rect l="l" t="t" r="r" b="b"/>
            <a:pathLst>
              <a:path w="9262872" h="6858000" extrusionOk="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52" name="Google Shape;52;p4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oice 2 — Red">
  <p:cSld name="Voice 2 — Red">
    <p:bg>
      <p:bgPr>
        <a:solidFill>
          <a:schemeClr val="accent1"/>
        </a:solidFill>
        <a:effectLst/>
      </p:bgPr>
    </p:bg>
    <p:spTree>
      <p:nvGrpSpPr>
        <p:cNvPr id="1" name="Shape 53"/>
        <p:cNvGrpSpPr/>
        <p:nvPr/>
      </p:nvGrpSpPr>
      <p:grpSpPr>
        <a:xfrm>
          <a:off x="0" y="0"/>
          <a:ext cx="0" cy="0"/>
          <a:chOff x="0" y="0"/>
          <a:chExt cx="0" cy="0"/>
        </a:xfrm>
      </p:grpSpPr>
      <p:sp>
        <p:nvSpPr>
          <p:cNvPr id="54" name="Google Shape;54;p44"/>
          <p:cNvSpPr txBox="1">
            <a:spLocks noGrp="1"/>
          </p:cNvSpPr>
          <p:nvPr>
            <p:ph type="ctrTitle"/>
          </p:nvPr>
        </p:nvSpPr>
        <p:spPr>
          <a:xfrm>
            <a:off x="1620012" y="1511584"/>
            <a:ext cx="8951976" cy="3834832"/>
          </a:xfrm>
          <a:prstGeom prst="rect">
            <a:avLst/>
          </a:prstGeom>
          <a:noFill/>
          <a:ln>
            <a:noFill/>
          </a:ln>
        </p:spPr>
        <p:txBody>
          <a:bodyPr spcFirstLastPara="1" wrap="square" lIns="0" tIns="0" rIns="0" bIns="0" anchor="ctr" anchorCtr="0">
            <a:noAutofit/>
          </a:bodyPr>
          <a:lstStyle>
            <a:lvl1pPr lvl="0" algn="ctr">
              <a:lnSpc>
                <a:spcPct val="120000"/>
              </a:lnSpc>
              <a:spcBef>
                <a:spcPts val="0"/>
              </a:spcBef>
              <a:spcAft>
                <a:spcPts val="0"/>
              </a:spcAft>
              <a:buClr>
                <a:schemeClr val="lt1"/>
              </a:buClr>
              <a:buSzPts val="3000"/>
              <a:buFont typeface="Poppins"/>
              <a:buNone/>
              <a:defRPr sz="30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4"/>
          <p:cNvSpPr/>
          <p:nvPr/>
        </p:nvSpPr>
        <p:spPr>
          <a:xfrm>
            <a:off x="1464564" y="0"/>
            <a:ext cx="9262872" cy="6858000"/>
          </a:xfrm>
          <a:custGeom>
            <a:avLst/>
            <a:gdLst/>
            <a:ahLst/>
            <a:cxnLst/>
            <a:rect l="l" t="t" r="r" b="b"/>
            <a:pathLst>
              <a:path w="9262872" h="6858000" extrusionOk="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56" name="Google Shape;56;p4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oice 2 — Blue">
  <p:cSld name="Voice 2 — Blue">
    <p:bg>
      <p:bgPr>
        <a:solidFill>
          <a:schemeClr val="accent2"/>
        </a:solidFill>
        <a:effectLst/>
      </p:bgPr>
    </p:bg>
    <p:spTree>
      <p:nvGrpSpPr>
        <p:cNvPr id="1" name="Shape 57"/>
        <p:cNvGrpSpPr/>
        <p:nvPr/>
      </p:nvGrpSpPr>
      <p:grpSpPr>
        <a:xfrm>
          <a:off x="0" y="0"/>
          <a:ext cx="0" cy="0"/>
          <a:chOff x="0" y="0"/>
          <a:chExt cx="0" cy="0"/>
        </a:xfrm>
      </p:grpSpPr>
      <p:sp>
        <p:nvSpPr>
          <p:cNvPr id="58" name="Google Shape;58;p45"/>
          <p:cNvSpPr txBox="1">
            <a:spLocks noGrp="1"/>
          </p:cNvSpPr>
          <p:nvPr>
            <p:ph type="ctrTitle"/>
          </p:nvPr>
        </p:nvSpPr>
        <p:spPr>
          <a:xfrm>
            <a:off x="1620012" y="1511584"/>
            <a:ext cx="8951976" cy="3834832"/>
          </a:xfrm>
          <a:prstGeom prst="rect">
            <a:avLst/>
          </a:prstGeom>
          <a:noFill/>
          <a:ln>
            <a:noFill/>
          </a:ln>
        </p:spPr>
        <p:txBody>
          <a:bodyPr spcFirstLastPara="1" wrap="square" lIns="0" tIns="0" rIns="0" bIns="0" anchor="ctr" anchorCtr="0">
            <a:noAutofit/>
          </a:bodyPr>
          <a:lstStyle>
            <a:lvl1pPr lvl="0" algn="ctr">
              <a:lnSpc>
                <a:spcPct val="120000"/>
              </a:lnSpc>
              <a:spcBef>
                <a:spcPts val="0"/>
              </a:spcBef>
              <a:spcAft>
                <a:spcPts val="0"/>
              </a:spcAft>
              <a:buClr>
                <a:schemeClr val="lt1"/>
              </a:buClr>
              <a:buSzPts val="3000"/>
              <a:buFont typeface="Poppins"/>
              <a:buNone/>
              <a:defRPr sz="30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5"/>
          <p:cNvSpPr/>
          <p:nvPr/>
        </p:nvSpPr>
        <p:spPr>
          <a:xfrm>
            <a:off x="1464564" y="0"/>
            <a:ext cx="9262872" cy="6858000"/>
          </a:xfrm>
          <a:custGeom>
            <a:avLst/>
            <a:gdLst/>
            <a:ahLst/>
            <a:cxnLst/>
            <a:rect l="l" t="t" r="r" b="b"/>
            <a:pathLst>
              <a:path w="9262872" h="6858000" extrusionOk="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60" name="Google Shape;60;p4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mpaign — Black">
  <p:cSld name="Campaign — Black">
    <p:bg>
      <p:bgPr>
        <a:solidFill>
          <a:schemeClr val="dk1"/>
        </a:solidFill>
        <a:effectLst/>
      </p:bgPr>
    </p:bg>
    <p:spTree>
      <p:nvGrpSpPr>
        <p:cNvPr id="1" name="Shape 61"/>
        <p:cNvGrpSpPr/>
        <p:nvPr/>
      </p:nvGrpSpPr>
      <p:grpSpPr>
        <a:xfrm>
          <a:off x="0" y="0"/>
          <a:ext cx="0" cy="0"/>
          <a:chOff x="0" y="0"/>
          <a:chExt cx="0" cy="0"/>
        </a:xfrm>
      </p:grpSpPr>
      <p:sp>
        <p:nvSpPr>
          <p:cNvPr id="62" name="Google Shape;62;p46"/>
          <p:cNvSpPr/>
          <p:nvPr/>
        </p:nvSpPr>
        <p:spPr>
          <a:xfrm>
            <a:off x="5977129" y="2590908"/>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63" name="Google Shape;63;p46"/>
          <p:cNvSpPr txBox="1">
            <a:spLocks noGrp="1"/>
          </p:cNvSpPr>
          <p:nvPr>
            <p:ph type="ctrTitle"/>
          </p:nvPr>
        </p:nvSpPr>
        <p:spPr>
          <a:xfrm>
            <a:off x="1620013" y="3097235"/>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a:buNone/>
              <a:defRPr sz="42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mpaign — Red">
  <p:cSld name="Campaign — Red">
    <p:bg>
      <p:bgPr>
        <a:solidFill>
          <a:schemeClr val="accent1"/>
        </a:solidFill>
        <a:effectLst/>
      </p:bgPr>
    </p:bg>
    <p:spTree>
      <p:nvGrpSpPr>
        <p:cNvPr id="1" name="Shape 65"/>
        <p:cNvGrpSpPr/>
        <p:nvPr/>
      </p:nvGrpSpPr>
      <p:grpSpPr>
        <a:xfrm>
          <a:off x="0" y="0"/>
          <a:ext cx="0" cy="0"/>
          <a:chOff x="0" y="0"/>
          <a:chExt cx="0" cy="0"/>
        </a:xfrm>
      </p:grpSpPr>
      <p:sp>
        <p:nvSpPr>
          <p:cNvPr id="66" name="Google Shape;66;p47"/>
          <p:cNvSpPr/>
          <p:nvPr/>
        </p:nvSpPr>
        <p:spPr>
          <a:xfrm>
            <a:off x="5977129" y="2590908"/>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67" name="Google Shape;67;p47"/>
          <p:cNvSpPr txBox="1">
            <a:spLocks noGrp="1"/>
          </p:cNvSpPr>
          <p:nvPr>
            <p:ph type="ctrTitle"/>
          </p:nvPr>
        </p:nvSpPr>
        <p:spPr>
          <a:xfrm>
            <a:off x="1620013" y="3097235"/>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a:buNone/>
              <a:defRPr sz="4200" b="0" i="0" cap="none">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 name="Google Shape;34;p30"/>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35" name="Google Shape;35;p3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33"/>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3"/>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4" name="Google Shape;84;p3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3/3/2023</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80500035"/>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1" name="Google Shape;171;g11fb2e0160b_4_5"/>
          <p:cNvSpPr txBox="1">
            <a:spLocks noGrp="1"/>
          </p:cNvSpPr>
          <p:nvPr>
            <p:ph type="sldNum" sz="quarter" idx="12"/>
          </p:nvPr>
        </p:nvSpPr>
        <p:spPr>
          <a:xfrm>
            <a:off x="16252895" y="6648408"/>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en-US"/>
              <a:t>1</a:t>
            </a:fld>
            <a:endParaRPr/>
          </a:p>
        </p:txBody>
      </p:sp>
      <p:pic>
        <p:nvPicPr>
          <p:cNvPr id="3" name="Picture 2">
            <a:extLst>
              <a:ext uri="{FF2B5EF4-FFF2-40B4-BE49-F238E27FC236}">
                <a16:creationId xmlns:a16="http://schemas.microsoft.com/office/drawing/2014/main" id="{4B6626E6-68DD-6CB9-84F9-2989D58002E2}"/>
              </a:ext>
            </a:extLst>
          </p:cNvPr>
          <p:cNvPicPr>
            <a:picLocks noChangeAspect="1"/>
          </p:cNvPicPr>
          <p:nvPr/>
        </p:nvPicPr>
        <p:blipFill>
          <a:blip r:embed="rId3"/>
          <a:stretch>
            <a:fillRect/>
          </a:stretch>
        </p:blipFill>
        <p:spPr>
          <a:xfrm>
            <a:off x="0" y="0"/>
            <a:ext cx="12191999"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9562" y="692120"/>
            <a:ext cx="3937838" cy="323812"/>
          </a:xfrm>
        </p:spPr>
        <p:txBody>
          <a:bodyPr>
            <a:normAutofit fontScale="90000"/>
          </a:bodyPr>
          <a:lstStyle/>
          <a:p>
            <a:r>
              <a:rPr lang="en-US" sz="2600" dirty="0">
                <a:solidFill>
                  <a:schemeClr val="tx1"/>
                </a:solidFill>
                <a:latin typeface="Arial Black" panose="020B0A04020102020204" pitchFamily="34" charset="0"/>
                <a:cs typeface="Arial" panose="020B0604020202020204" pitchFamily="34" charset="0"/>
              </a:rPr>
              <a:t>Why We Used </a:t>
            </a:r>
          </a:p>
        </p:txBody>
      </p:sp>
      <p:sp>
        <p:nvSpPr>
          <p:cNvPr id="3" name="Subtitle 2"/>
          <p:cNvSpPr>
            <a:spLocks noGrp="1"/>
          </p:cNvSpPr>
          <p:nvPr>
            <p:ph type="subTitle" idx="1"/>
          </p:nvPr>
        </p:nvSpPr>
        <p:spPr>
          <a:xfrm>
            <a:off x="1583318" y="1190576"/>
            <a:ext cx="8729725" cy="2238424"/>
          </a:xfrm>
        </p:spPr>
        <p:txBody>
          <a:bodyPr>
            <a:noAutofit/>
          </a:bodyPr>
          <a:lstStyle/>
          <a:p>
            <a:pPr marL="228600" algn="l">
              <a:lnSpc>
                <a:spcPct val="150000"/>
              </a:lnSpc>
            </a:pPr>
            <a:r>
              <a:rPr lang="en-US" sz="1500" dirty="0">
                <a:solidFill>
                  <a:schemeClr val="tx1"/>
                </a:solidFill>
                <a:latin typeface="Arial" panose="020B0604020202020204" pitchFamily="34" charset="0"/>
                <a:cs typeface="Arial" panose="020B0604020202020204" pitchFamily="34" charset="0"/>
              </a:rPr>
              <a:t>Git </a:t>
            </a:r>
            <a:r>
              <a:rPr lang="en-US" sz="15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sz="1500" dirty="0">
                <a:solidFill>
                  <a:schemeClr val="tx1"/>
                </a:solidFill>
                <a:latin typeface="Arial" panose="020B0604020202020204" pitchFamily="34" charset="0"/>
                <a:cs typeface="Arial" panose="020B0604020202020204" pitchFamily="34" charset="0"/>
              </a:rPr>
              <a:t>Version control system that allows developers to manage and track changes to their codebase over time . </a:t>
            </a:r>
          </a:p>
          <a:p>
            <a:pPr marL="685800" indent="-457200" algn="l">
              <a:lnSpc>
                <a:spcPct val="150000"/>
              </a:lnSpc>
              <a:buFont typeface="Wingdings" panose="05000000000000000000" pitchFamily="2" charset="2"/>
              <a:buChar char="§"/>
            </a:pPr>
            <a:r>
              <a:rPr lang="en-US" sz="1500" dirty="0" err="1">
                <a:solidFill>
                  <a:schemeClr val="tx1"/>
                </a:solidFill>
                <a:latin typeface="Arial" panose="020B0604020202020204" pitchFamily="34" charset="0"/>
                <a:cs typeface="Arial" panose="020B0604020202020204" pitchFamily="34" charset="0"/>
              </a:rPr>
              <a:t>Collaboration,Version</a:t>
            </a:r>
            <a:r>
              <a:rPr lang="en-US" sz="1500" dirty="0">
                <a:solidFill>
                  <a:schemeClr val="tx1"/>
                </a:solidFill>
                <a:latin typeface="Arial" panose="020B0604020202020204" pitchFamily="34" charset="0"/>
                <a:cs typeface="Arial" panose="020B0604020202020204" pitchFamily="34" charset="0"/>
              </a:rPr>
              <a:t> control, </a:t>
            </a:r>
            <a:br>
              <a:rPr lang="en-US" sz="1500" dirty="0">
                <a:solidFill>
                  <a:schemeClr val="tx1"/>
                </a:solidFill>
                <a:latin typeface="Arial" panose="020B0604020202020204" pitchFamily="34" charset="0"/>
                <a:cs typeface="Arial" panose="020B0604020202020204" pitchFamily="34" charset="0"/>
              </a:rPr>
            </a:br>
            <a:r>
              <a:rPr lang="en-US" sz="1500" dirty="0">
                <a:solidFill>
                  <a:schemeClr val="tx1"/>
                </a:solidFill>
                <a:latin typeface="Arial" panose="020B0604020202020204" pitchFamily="34" charset="0"/>
                <a:cs typeface="Arial" panose="020B0604020202020204" pitchFamily="34" charset="0"/>
              </a:rPr>
              <a:t>Branching and merging,</a:t>
            </a:r>
            <a:br>
              <a:rPr lang="en-US" sz="1500" dirty="0">
                <a:solidFill>
                  <a:schemeClr val="tx1"/>
                </a:solidFill>
                <a:latin typeface="Arial" panose="020B0604020202020204" pitchFamily="34" charset="0"/>
                <a:cs typeface="Arial" panose="020B0604020202020204" pitchFamily="34" charset="0"/>
              </a:rPr>
            </a:br>
            <a:r>
              <a:rPr lang="en-US" sz="1500" dirty="0">
                <a:solidFill>
                  <a:schemeClr val="tx1"/>
                </a:solidFill>
                <a:latin typeface="Arial" panose="020B0604020202020204" pitchFamily="34" charset="0"/>
                <a:cs typeface="Arial" panose="020B0604020202020204" pitchFamily="34" charset="0"/>
              </a:rPr>
              <a:t>Backup and recovery.</a:t>
            </a:r>
          </a:p>
          <a:p>
            <a:pPr marL="228600" algn="l">
              <a:lnSpc>
                <a:spcPct val="150000"/>
              </a:lnSpc>
            </a:pPr>
            <a:r>
              <a:rPr lang="en-US" sz="1500" dirty="0">
                <a:solidFill>
                  <a:schemeClr val="tx1"/>
                </a:solidFill>
                <a:latin typeface="Arial" panose="020B0604020202020204" pitchFamily="34" charset="0"/>
                <a:cs typeface="Arial" panose="020B0604020202020204" pitchFamily="34" charset="0"/>
                <a:sym typeface="Wingdings" panose="05000000000000000000" pitchFamily="2" charset="2"/>
              </a:rPr>
              <a:t>Java </a:t>
            </a:r>
            <a:r>
              <a:rPr lang="en-US" sz="1500" dirty="0">
                <a:solidFill>
                  <a:schemeClr val="tx1"/>
                </a:solidFill>
                <a:latin typeface="Arial" panose="020B0604020202020204" pitchFamily="34" charset="0"/>
                <a:cs typeface="Arial" panose="020B0604020202020204" pitchFamily="34" charset="0"/>
              </a:rPr>
              <a:t> Provides a wide range of tools and features for full stack development </a:t>
            </a:r>
            <a:br>
              <a:rPr lang="en-US" sz="1500" dirty="0">
                <a:solidFill>
                  <a:schemeClr val="tx1"/>
                </a:solidFill>
                <a:latin typeface="Arial" panose="020B0604020202020204" pitchFamily="34" charset="0"/>
                <a:cs typeface="Arial" panose="020B0604020202020204" pitchFamily="34" charset="0"/>
              </a:rPr>
            </a:br>
            <a:r>
              <a:rPr lang="en-US" sz="1500" dirty="0">
                <a:solidFill>
                  <a:schemeClr val="tx1"/>
                </a:solidFill>
                <a:latin typeface="Arial" panose="020B0604020202020204" pitchFamily="34" charset="0"/>
                <a:cs typeface="Arial" panose="020B0604020202020204" pitchFamily="34" charset="0"/>
              </a:rPr>
              <a:t>Scalability, Robustness and reliability,</a:t>
            </a:r>
            <a:br>
              <a:rPr lang="en-US" sz="1500" dirty="0">
                <a:solidFill>
                  <a:schemeClr val="tx1"/>
                </a:solidFill>
                <a:latin typeface="Arial" panose="020B0604020202020204" pitchFamily="34" charset="0"/>
                <a:cs typeface="Arial" panose="020B0604020202020204" pitchFamily="34" charset="0"/>
              </a:rPr>
            </a:br>
            <a:r>
              <a:rPr lang="en-US" sz="1500" dirty="0">
                <a:solidFill>
                  <a:schemeClr val="tx1"/>
                </a:solidFill>
                <a:latin typeface="Arial" panose="020B0604020202020204" pitchFamily="34" charset="0"/>
                <a:cs typeface="Arial" panose="020B0604020202020204" pitchFamily="34" charset="0"/>
              </a:rPr>
              <a:t>Rich libraries and frameworks.</a:t>
            </a:r>
            <a:endParaRPr lang="en-US" sz="15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marL="228600" algn="l">
              <a:lnSpc>
                <a:spcPct val="150000"/>
              </a:lnSpc>
            </a:pPr>
            <a:r>
              <a:rPr lang="en-US" sz="1500" dirty="0">
                <a:solidFill>
                  <a:schemeClr val="tx1"/>
                </a:solidFill>
                <a:latin typeface="Arial" panose="020B0604020202020204" pitchFamily="34" charset="0"/>
                <a:cs typeface="Arial" panose="020B0604020202020204" pitchFamily="34" charset="0"/>
                <a:sym typeface="Wingdings" panose="05000000000000000000" pitchFamily="2" charset="2"/>
              </a:rPr>
              <a:t>Spring Boot </a:t>
            </a:r>
            <a:r>
              <a:rPr lang="en-US" sz="1500" dirty="0">
                <a:solidFill>
                  <a:schemeClr val="tx1"/>
                </a:solidFill>
                <a:latin typeface="Arial" panose="020B0604020202020204" pitchFamily="34" charset="0"/>
                <a:cs typeface="Arial" panose="020B0604020202020204" pitchFamily="34" charset="0"/>
              </a:rPr>
              <a:t>Creates a backend API that can handle requests and provide responses to frontend applications.	</a:t>
            </a:r>
            <a:br>
              <a:rPr lang="en-US" sz="1500" dirty="0">
                <a:solidFill>
                  <a:schemeClr val="tx1"/>
                </a:solidFill>
                <a:latin typeface="Arial" panose="020B0604020202020204" pitchFamily="34" charset="0"/>
                <a:cs typeface="Arial" panose="020B0604020202020204" pitchFamily="34" charset="0"/>
              </a:rPr>
            </a:br>
            <a:r>
              <a:rPr lang="en-US" sz="1500" dirty="0">
                <a:solidFill>
                  <a:schemeClr val="tx1"/>
                </a:solidFill>
                <a:latin typeface="Arial" panose="020B0604020202020204" pitchFamily="34" charset="0"/>
                <a:cs typeface="Arial" panose="020B0604020202020204" pitchFamily="34" charset="0"/>
              </a:rPr>
              <a:t>Dependency Injection, Simplified development, Integration, Modularity.</a:t>
            </a:r>
            <a:endParaRPr lang="en-US" sz="15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marL="685800" indent="-457200" algn="l">
              <a:buFont typeface="Wingdings" panose="05000000000000000000" pitchFamily="2" charset="2"/>
              <a:buChar char="§"/>
            </a:pPr>
            <a:endParaRPr lang="en-US" sz="1400" dirty="0"/>
          </a:p>
        </p:txBody>
      </p:sp>
      <p:sp>
        <p:nvSpPr>
          <p:cNvPr id="4" name="Slide Number Placeholder 3"/>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F32ADD86-D1F0-9B96-C2B8-542214BD9802}"/>
              </a:ext>
            </a:extLst>
          </p:cNvPr>
          <p:cNvPicPr>
            <a:picLocks noChangeAspect="1"/>
          </p:cNvPicPr>
          <p:nvPr/>
        </p:nvPicPr>
        <p:blipFill>
          <a:blip r:embed="rId2"/>
          <a:stretch>
            <a:fillRect/>
          </a:stretch>
        </p:blipFill>
        <p:spPr>
          <a:xfrm>
            <a:off x="73760" y="52977"/>
            <a:ext cx="946271" cy="942066"/>
          </a:xfrm>
          <a:prstGeom prst="rect">
            <a:avLst/>
          </a:prstGeom>
        </p:spPr>
      </p:pic>
    </p:spTree>
    <p:extLst>
      <p:ext uri="{BB962C8B-B14F-4D97-AF65-F5344CB8AC3E}">
        <p14:creationId xmlns:p14="http://schemas.microsoft.com/office/powerpoint/2010/main" val="109957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84327" y="1157981"/>
            <a:ext cx="9198204" cy="6500436"/>
          </a:xfrm>
        </p:spPr>
        <p:txBody>
          <a:bodyPr>
            <a:normAutofit/>
          </a:bodyPr>
          <a:lstStyle/>
          <a:p>
            <a:pPr marL="685800" indent="-457200" algn="l">
              <a:lnSpc>
                <a:spcPct val="150000"/>
              </a:lnSpc>
              <a:buFont typeface="Wingdings" panose="05000000000000000000" pitchFamily="2" charset="2"/>
              <a:buChar char="§"/>
            </a:pPr>
            <a:r>
              <a:rPr lang="en-US" sz="1550" dirty="0">
                <a:solidFill>
                  <a:schemeClr val="tx1"/>
                </a:solidFill>
                <a:latin typeface="Arial" panose="020B0604020202020204" pitchFamily="34" charset="0"/>
                <a:cs typeface="Arial" panose="020B0604020202020204" pitchFamily="34" charset="0"/>
                <a:sym typeface="Wingdings" panose="05000000000000000000" pitchFamily="2" charset="2"/>
              </a:rPr>
              <a:t>MySQL </a:t>
            </a:r>
            <a:r>
              <a:rPr lang="en-US" sz="1550" dirty="0">
                <a:solidFill>
                  <a:schemeClr val="tx1"/>
                </a:solidFill>
                <a:latin typeface="Arial" panose="020B0604020202020204" pitchFamily="34" charset="0"/>
                <a:cs typeface="Arial" panose="020B0604020202020204" pitchFamily="34" charset="0"/>
              </a:rPr>
              <a:t>Open-source relational database management system</a:t>
            </a:r>
            <a:br>
              <a:rPr lang="en-US" sz="1550" dirty="0">
                <a:solidFill>
                  <a:schemeClr val="tx1"/>
                </a:solidFill>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Scalability, </a:t>
            </a:r>
            <a:r>
              <a:rPr lang="en-US" sz="1550" dirty="0" err="1">
                <a:solidFill>
                  <a:schemeClr val="tx1"/>
                </a:solidFill>
                <a:latin typeface="Arial" panose="020B0604020202020204" pitchFamily="34" charset="0"/>
                <a:cs typeface="Arial" panose="020B0604020202020204" pitchFamily="34" charset="0"/>
              </a:rPr>
              <a:t>Performance,Compatibility,Open</a:t>
            </a:r>
            <a:r>
              <a:rPr lang="en-US" sz="1550" dirty="0">
                <a:solidFill>
                  <a:schemeClr val="tx1"/>
                </a:solidFill>
                <a:latin typeface="Arial" panose="020B0604020202020204" pitchFamily="34" charset="0"/>
                <a:cs typeface="Arial" panose="020B0604020202020204" pitchFamily="34" charset="0"/>
              </a:rPr>
              <a:t>-source.</a:t>
            </a:r>
            <a:endParaRPr lang="en-US" sz="155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marL="685800" indent="-457200" algn="l">
              <a:lnSpc>
                <a:spcPct val="150000"/>
              </a:lnSpc>
              <a:buFont typeface="Wingdings" panose="05000000000000000000" pitchFamily="2" charset="2"/>
              <a:buChar char="§"/>
            </a:pPr>
            <a:r>
              <a:rPr lang="en-US" sz="1550" dirty="0">
                <a:solidFill>
                  <a:schemeClr val="tx1"/>
                </a:solidFill>
                <a:latin typeface="Arial" panose="020B0604020202020204" pitchFamily="34" charset="0"/>
                <a:cs typeface="Arial" panose="020B0604020202020204" pitchFamily="34" charset="0"/>
                <a:sym typeface="Wingdings" panose="05000000000000000000" pitchFamily="2" charset="2"/>
              </a:rPr>
              <a:t>Postman</a:t>
            </a:r>
            <a:r>
              <a:rPr lang="en-US" sz="1550" dirty="0">
                <a:solidFill>
                  <a:schemeClr val="tx1"/>
                </a:solidFill>
                <a:latin typeface="Arial" panose="020B0604020202020204" pitchFamily="34" charset="0"/>
                <a:cs typeface="Arial" panose="020B0604020202020204" pitchFamily="34" charset="0"/>
              </a:rPr>
              <a:t> POSTMAN is an API client used to develop, test, share and document APIs</a:t>
            </a:r>
            <a:br>
              <a:rPr lang="en-US" sz="1550" dirty="0">
                <a:solidFill>
                  <a:schemeClr val="tx1"/>
                </a:solidFill>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Test API endpoints,</a:t>
            </a:r>
            <a:br>
              <a:rPr lang="en-US" sz="1550" dirty="0">
                <a:solidFill>
                  <a:schemeClr val="tx1"/>
                </a:solidFill>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Automation,</a:t>
            </a:r>
            <a:br>
              <a:rPr lang="en-US" sz="1550" dirty="0">
                <a:solidFill>
                  <a:schemeClr val="tx1"/>
                </a:solidFill>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Debugging</a:t>
            </a:r>
            <a:endParaRPr lang="en-US" sz="1550" dirty="0">
              <a:solidFill>
                <a:schemeClr val="tx1"/>
              </a:solidFill>
              <a:latin typeface="Arial" panose="020B0604020202020204" pitchFamily="34" charset="0"/>
              <a:cs typeface="Arial" panose="020B0604020202020204" pitchFamily="34" charset="0"/>
              <a:sym typeface="Wingdings" panose="05000000000000000000" pitchFamily="2" charset="2"/>
            </a:endParaRPr>
          </a:p>
          <a:p>
            <a:pPr marL="685800" indent="-457200" algn="l">
              <a:lnSpc>
                <a:spcPct val="150000"/>
              </a:lnSpc>
              <a:buFont typeface="Wingdings" panose="05000000000000000000" pitchFamily="2" charset="2"/>
              <a:buChar char="§"/>
            </a:pPr>
            <a:r>
              <a:rPr lang="en-US" sz="1550" dirty="0">
                <a:solidFill>
                  <a:schemeClr val="tx1"/>
                </a:solidFill>
                <a:latin typeface="Arial" panose="020B0604020202020204" pitchFamily="34" charset="0"/>
                <a:cs typeface="Arial" panose="020B0604020202020204" pitchFamily="34" charset="0"/>
                <a:sym typeface="Wingdings" panose="05000000000000000000" pitchFamily="2" charset="2"/>
              </a:rPr>
              <a:t>TypeScript and Angular It </a:t>
            </a:r>
            <a:r>
              <a:rPr lang="en-US" sz="1550" dirty="0">
                <a:solidFill>
                  <a:schemeClr val="tx1"/>
                </a:solidFill>
                <a:latin typeface="Arial" panose="020B0604020202020204" pitchFamily="34" charset="0"/>
                <a:cs typeface="Arial" panose="020B0604020202020204" pitchFamily="34" charset="0"/>
              </a:rPr>
              <a:t>is a superset of JavaScript that adds optional static typing and other features to the language. Angular is open-source front-end framework.</a:t>
            </a:r>
            <a:br>
              <a:rPr lang="en-US" sz="1550" dirty="0">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Type safety, Tooling and Compatibility.</a:t>
            </a:r>
            <a:br>
              <a:rPr lang="en-US" sz="1550" dirty="0">
                <a:solidFill>
                  <a:schemeClr val="tx1"/>
                </a:solidFill>
                <a:latin typeface="Arial" panose="020B0604020202020204" pitchFamily="34" charset="0"/>
                <a:cs typeface="Arial" panose="020B0604020202020204" pitchFamily="34" charset="0"/>
              </a:rPr>
            </a:br>
            <a:r>
              <a:rPr lang="en-US" sz="1550" dirty="0">
                <a:solidFill>
                  <a:schemeClr val="tx1"/>
                </a:solidFill>
                <a:latin typeface="Arial" panose="020B0604020202020204" pitchFamily="34" charset="0"/>
                <a:cs typeface="Arial" panose="020B0604020202020204" pitchFamily="34" charset="0"/>
              </a:rPr>
              <a:t>		 Modular architecture , Two-way data binding and Cross-platform development.</a:t>
            </a:r>
            <a:br>
              <a:rPr lang="en-US" sz="1500" dirty="0">
                <a:solidFill>
                  <a:schemeClr val="tx1"/>
                </a:solidFill>
              </a:rPr>
            </a:br>
            <a:r>
              <a:rPr lang="en-US" sz="1600" dirty="0">
                <a:solidFill>
                  <a:schemeClr val="tx1"/>
                </a:solidFill>
              </a:rPr>
              <a:t>		</a:t>
            </a:r>
            <a:endParaRPr lang="en-US" sz="1600" dirty="0">
              <a:solidFill>
                <a:schemeClr val="tx1"/>
              </a:solidFill>
              <a:sym typeface="Wingdings" panose="05000000000000000000" pitchFamily="2" charset="2"/>
            </a:endParaRPr>
          </a:p>
        </p:txBody>
      </p:sp>
      <p:sp>
        <p:nvSpPr>
          <p:cNvPr id="4" name="Slide Number Placeholder 3"/>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D28CAA3A-E849-E378-2641-ACF9251C7D23}"/>
              </a:ext>
            </a:extLst>
          </p:cNvPr>
          <p:cNvPicPr>
            <a:picLocks noChangeAspect="1"/>
          </p:cNvPicPr>
          <p:nvPr/>
        </p:nvPicPr>
        <p:blipFill>
          <a:blip r:embed="rId2"/>
          <a:stretch>
            <a:fillRect/>
          </a:stretch>
        </p:blipFill>
        <p:spPr>
          <a:xfrm>
            <a:off x="73760" y="52977"/>
            <a:ext cx="946271" cy="942066"/>
          </a:xfrm>
          <a:prstGeom prst="rect">
            <a:avLst/>
          </a:prstGeom>
        </p:spPr>
      </p:pic>
    </p:spTree>
    <p:extLst>
      <p:ext uri="{BB962C8B-B14F-4D97-AF65-F5344CB8AC3E}">
        <p14:creationId xmlns:p14="http://schemas.microsoft.com/office/powerpoint/2010/main" val="322709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9"/>
          <p:cNvSpPr txBox="1">
            <a:spLocks noGrp="1"/>
          </p:cNvSpPr>
          <p:nvPr>
            <p:ph type="sldNum" sz="quarter" idx="12"/>
          </p:nvPr>
        </p:nvSpPr>
        <p:spPr>
          <a:xfrm>
            <a:off x="10288814" y="295729"/>
            <a:ext cx="838199" cy="767687"/>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12</a:t>
            </a:fld>
            <a:endParaRPr dirty="0"/>
          </a:p>
        </p:txBody>
      </p:sp>
      <p:sp>
        <p:nvSpPr>
          <p:cNvPr id="265" name="Google Shape;265;p9"/>
          <p:cNvSpPr/>
          <p:nvPr/>
        </p:nvSpPr>
        <p:spPr>
          <a:xfrm>
            <a:off x="8863590" y="3586652"/>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nvGrpSpPr>
          <p:cNvPr id="266" name="Google Shape;266;p9"/>
          <p:cNvGrpSpPr/>
          <p:nvPr/>
        </p:nvGrpSpPr>
        <p:grpSpPr>
          <a:xfrm>
            <a:off x="3543728" y="1063416"/>
            <a:ext cx="5669180" cy="5239568"/>
            <a:chOff x="1559708" y="795543"/>
            <a:chExt cx="7842514" cy="7215829"/>
          </a:xfrm>
        </p:grpSpPr>
        <p:grpSp>
          <p:nvGrpSpPr>
            <p:cNvPr id="267" name="Google Shape;267;p9"/>
            <p:cNvGrpSpPr/>
            <p:nvPr/>
          </p:nvGrpSpPr>
          <p:grpSpPr>
            <a:xfrm>
              <a:off x="1559708" y="6028282"/>
              <a:ext cx="2130431" cy="1983090"/>
              <a:chOff x="5891741" y="1696263"/>
              <a:chExt cx="3024410" cy="2815242"/>
            </a:xfrm>
          </p:grpSpPr>
          <p:sp>
            <p:nvSpPr>
              <p:cNvPr id="268" name="Google Shape;268;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269" name="Google Shape;269;p9"/>
              <p:cNvGrpSpPr/>
              <p:nvPr/>
            </p:nvGrpSpPr>
            <p:grpSpPr>
              <a:xfrm>
                <a:off x="6094412" y="1696263"/>
                <a:ext cx="2821739" cy="2798040"/>
                <a:chOff x="6094412" y="1696263"/>
                <a:chExt cx="2821739" cy="2798040"/>
              </a:xfrm>
            </p:grpSpPr>
            <p:sp>
              <p:nvSpPr>
                <p:cNvPr id="270" name="Google Shape;270;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71" name="Google Shape;271;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72" name="Google Shape;272;p9"/>
                <p:cNvSpPr/>
                <p:nvPr/>
              </p:nvSpPr>
              <p:spPr>
                <a:xfrm>
                  <a:off x="7561369" y="3155320"/>
                  <a:ext cx="1199950" cy="1199950"/>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73" name="Google Shape;273;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grpSp>
          <p:nvGrpSpPr>
            <p:cNvPr id="274" name="Google Shape;274;p9"/>
            <p:cNvGrpSpPr/>
            <p:nvPr/>
          </p:nvGrpSpPr>
          <p:grpSpPr>
            <a:xfrm>
              <a:off x="2601156" y="4876306"/>
              <a:ext cx="2354914" cy="2192048"/>
              <a:chOff x="5891741" y="1696263"/>
              <a:chExt cx="3024410" cy="2815242"/>
            </a:xfrm>
          </p:grpSpPr>
          <p:sp>
            <p:nvSpPr>
              <p:cNvPr id="275" name="Google Shape;275;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276" name="Google Shape;276;p9"/>
              <p:cNvGrpSpPr/>
              <p:nvPr/>
            </p:nvGrpSpPr>
            <p:grpSpPr>
              <a:xfrm>
                <a:off x="6094412" y="1696263"/>
                <a:ext cx="2821739" cy="2798040"/>
                <a:chOff x="6094412" y="1696263"/>
                <a:chExt cx="2821739" cy="2798040"/>
              </a:xfrm>
            </p:grpSpPr>
            <p:sp>
              <p:nvSpPr>
                <p:cNvPr id="277" name="Google Shape;277;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78" name="Google Shape;278;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79" name="Google Shape;279;p9"/>
                <p:cNvSpPr/>
                <p:nvPr/>
              </p:nvSpPr>
              <p:spPr>
                <a:xfrm>
                  <a:off x="7561369" y="3155320"/>
                  <a:ext cx="1199950" cy="119995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80" name="Google Shape;280;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grpSp>
          <p:nvGrpSpPr>
            <p:cNvPr id="281" name="Google Shape;281;p9"/>
            <p:cNvGrpSpPr/>
            <p:nvPr/>
          </p:nvGrpSpPr>
          <p:grpSpPr>
            <a:xfrm>
              <a:off x="3746516" y="3609083"/>
              <a:ext cx="2591717" cy="2412474"/>
              <a:chOff x="5891741" y="1696263"/>
              <a:chExt cx="3024410" cy="2815242"/>
            </a:xfrm>
          </p:grpSpPr>
          <p:sp>
            <p:nvSpPr>
              <p:cNvPr id="282" name="Google Shape;282;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283" name="Google Shape;283;p9"/>
              <p:cNvGrpSpPr/>
              <p:nvPr/>
            </p:nvGrpSpPr>
            <p:grpSpPr>
              <a:xfrm>
                <a:off x="6094412" y="1696263"/>
                <a:ext cx="2821739" cy="2798040"/>
                <a:chOff x="6094412" y="1696263"/>
                <a:chExt cx="2821739" cy="2798040"/>
              </a:xfrm>
            </p:grpSpPr>
            <p:sp>
              <p:nvSpPr>
                <p:cNvPr id="284" name="Google Shape;284;p9"/>
                <p:cNvSpPr/>
                <p:nvPr/>
              </p:nvSpPr>
              <p:spPr>
                <a:xfrm>
                  <a:off x="7406536" y="3016287"/>
                  <a:ext cx="1509615" cy="1478016"/>
                </a:xfrm>
                <a:prstGeom prst="rect">
                  <a:avLst/>
                </a:prstGeom>
                <a:solidFill>
                  <a:srgbClr val="DCB4FA"/>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85" name="Google Shape;285;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86" name="Google Shape;286;p9"/>
                <p:cNvSpPr/>
                <p:nvPr/>
              </p:nvSpPr>
              <p:spPr>
                <a:xfrm>
                  <a:off x="7561369" y="3155320"/>
                  <a:ext cx="1199950" cy="1199950"/>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87" name="Google Shape;287;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grpSp>
          <p:nvGrpSpPr>
            <p:cNvPr id="288" name="Google Shape;288;p9"/>
            <p:cNvGrpSpPr/>
            <p:nvPr/>
          </p:nvGrpSpPr>
          <p:grpSpPr>
            <a:xfrm>
              <a:off x="5024888" y="2272651"/>
              <a:ext cx="2776385" cy="2584371"/>
              <a:chOff x="5891741" y="1696263"/>
              <a:chExt cx="3024410" cy="2815242"/>
            </a:xfrm>
          </p:grpSpPr>
          <p:sp>
            <p:nvSpPr>
              <p:cNvPr id="289" name="Google Shape;289;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290" name="Google Shape;290;p9"/>
              <p:cNvGrpSpPr/>
              <p:nvPr/>
            </p:nvGrpSpPr>
            <p:grpSpPr>
              <a:xfrm>
                <a:off x="6094412" y="1696263"/>
                <a:ext cx="2821739" cy="2798040"/>
                <a:chOff x="6094412" y="1696263"/>
                <a:chExt cx="2821739" cy="2798040"/>
              </a:xfrm>
            </p:grpSpPr>
            <p:sp>
              <p:nvSpPr>
                <p:cNvPr id="291" name="Google Shape;291;p9"/>
                <p:cNvSpPr/>
                <p:nvPr/>
              </p:nvSpPr>
              <p:spPr>
                <a:xfrm>
                  <a:off x="7406536" y="3016287"/>
                  <a:ext cx="1509615" cy="1478016"/>
                </a:xfrm>
                <a:prstGeom prst="rect">
                  <a:avLst/>
                </a:prstGeom>
                <a:solidFill>
                  <a:srgbClr val="DCB4FA"/>
                </a:solidFill>
                <a:ln w="9525"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92" name="Google Shape;292;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93" name="Google Shape;293;p9"/>
                <p:cNvSpPr/>
                <p:nvPr/>
              </p:nvSpPr>
              <p:spPr>
                <a:xfrm>
                  <a:off x="7561369" y="3155320"/>
                  <a:ext cx="1199950" cy="1199950"/>
                </a:xfrm>
                <a:prstGeom prst="rect">
                  <a:avLst/>
                </a:pr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94" name="Google Shape;294;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grpSp>
          <p:nvGrpSpPr>
            <p:cNvPr id="295" name="Google Shape;295;p9"/>
            <p:cNvGrpSpPr/>
            <p:nvPr/>
          </p:nvGrpSpPr>
          <p:grpSpPr>
            <a:xfrm>
              <a:off x="6377812" y="795543"/>
              <a:ext cx="3024410" cy="2815242"/>
              <a:chOff x="5891741" y="1696263"/>
              <a:chExt cx="3024410" cy="2815242"/>
            </a:xfrm>
          </p:grpSpPr>
          <p:sp>
            <p:nvSpPr>
              <p:cNvPr id="296" name="Google Shape;296;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297" name="Google Shape;297;p9"/>
              <p:cNvGrpSpPr/>
              <p:nvPr/>
            </p:nvGrpSpPr>
            <p:grpSpPr>
              <a:xfrm>
                <a:off x="6094412" y="1696263"/>
                <a:ext cx="2821739" cy="2798040"/>
                <a:chOff x="6094412" y="1696263"/>
                <a:chExt cx="2821739" cy="2798040"/>
              </a:xfrm>
            </p:grpSpPr>
            <p:sp>
              <p:nvSpPr>
                <p:cNvPr id="298" name="Google Shape;298;p9"/>
                <p:cNvSpPr/>
                <p:nvPr/>
              </p:nvSpPr>
              <p:spPr>
                <a:xfrm>
                  <a:off x="7406536" y="3016287"/>
                  <a:ext cx="1509615" cy="1478016"/>
                </a:xfrm>
                <a:prstGeom prst="rect">
                  <a:avLst/>
                </a:prstGeom>
                <a:solidFill>
                  <a:srgbClr val="DCB6FC"/>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299" name="Google Shape;299;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300" name="Google Shape;300;p9"/>
                <p:cNvSpPr/>
                <p:nvPr/>
              </p:nvSpPr>
              <p:spPr>
                <a:xfrm>
                  <a:off x="7561369" y="3155320"/>
                  <a:ext cx="1199950" cy="119995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Poppins"/>
                    <a:ea typeface="Poppins"/>
                    <a:cs typeface="Poppins"/>
                    <a:sym typeface="Poppins"/>
                  </a:endParaRPr>
                </a:p>
              </p:txBody>
            </p:sp>
            <p:sp>
              <p:nvSpPr>
                <p:cNvPr id="301" name="Google Shape;301;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grpSp>
        </p:grpSp>
      </p:grpSp>
      <p:sp>
        <p:nvSpPr>
          <p:cNvPr id="302" name="Google Shape;302;p9"/>
          <p:cNvSpPr/>
          <p:nvPr/>
        </p:nvSpPr>
        <p:spPr>
          <a:xfrm>
            <a:off x="7859543" y="4358921"/>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303" name="Google Shape;303;p9"/>
          <p:cNvSpPr/>
          <p:nvPr/>
        </p:nvSpPr>
        <p:spPr>
          <a:xfrm>
            <a:off x="6846532" y="5022309"/>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304" name="Google Shape;304;p9"/>
          <p:cNvSpPr/>
          <p:nvPr/>
        </p:nvSpPr>
        <p:spPr>
          <a:xfrm>
            <a:off x="5970930" y="5640874"/>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sp>
        <p:nvSpPr>
          <p:cNvPr id="305" name="Google Shape;305;p9"/>
          <p:cNvSpPr txBox="1"/>
          <p:nvPr/>
        </p:nvSpPr>
        <p:spPr>
          <a:xfrm>
            <a:off x="9759319" y="2886890"/>
            <a:ext cx="17828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CRS Project </a:t>
            </a:r>
            <a:endParaRPr sz="1800" b="1" i="0" u="none" strike="noStrike" cap="none">
              <a:solidFill>
                <a:schemeClr val="dk1"/>
              </a:solidFill>
              <a:latin typeface="Poppins"/>
              <a:ea typeface="Poppins"/>
              <a:cs typeface="Poppins"/>
              <a:sym typeface="Poppins"/>
            </a:endParaRPr>
          </a:p>
        </p:txBody>
      </p:sp>
      <p:sp>
        <p:nvSpPr>
          <p:cNvPr id="306" name="Google Shape;306;p9"/>
          <p:cNvSpPr txBox="1"/>
          <p:nvPr/>
        </p:nvSpPr>
        <p:spPr>
          <a:xfrm>
            <a:off x="6348973" y="5695007"/>
            <a:ext cx="33666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tx1"/>
                </a:solidFill>
                <a:latin typeface="Poppins" panose="00000500000000000000" pitchFamily="2" charset="0"/>
                <a:ea typeface="Poppins Medium"/>
                <a:cs typeface="Poppins" panose="00000500000000000000" pitchFamily="2" charset="0"/>
                <a:sym typeface="Poppins Medium"/>
              </a:rPr>
              <a:t>Understanding Project Goals</a:t>
            </a:r>
            <a:endParaRPr sz="1800" b="1" i="0" u="none" strike="noStrike" cap="none" dirty="0">
              <a:solidFill>
                <a:schemeClr val="tx1"/>
              </a:solidFill>
              <a:latin typeface="Poppins" panose="00000500000000000000" pitchFamily="2" charset="0"/>
              <a:ea typeface="Poppins Medium"/>
              <a:cs typeface="Poppins" panose="00000500000000000000" pitchFamily="2" charset="0"/>
              <a:sym typeface="Poppins Medium"/>
            </a:endParaRPr>
          </a:p>
        </p:txBody>
      </p:sp>
      <p:sp>
        <p:nvSpPr>
          <p:cNvPr id="307" name="Google Shape;307;p9"/>
          <p:cNvSpPr txBox="1"/>
          <p:nvPr/>
        </p:nvSpPr>
        <p:spPr>
          <a:xfrm>
            <a:off x="7273741" y="5053685"/>
            <a:ext cx="4211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Poppins"/>
                <a:ea typeface="Poppins"/>
                <a:cs typeface="Poppins"/>
                <a:sym typeface="Poppins"/>
              </a:rPr>
              <a:t>JAVA</a:t>
            </a:r>
            <a:endParaRPr sz="1800" b="1" i="0" u="none" strike="noStrike" cap="none" dirty="0">
              <a:solidFill>
                <a:schemeClr val="dk1"/>
              </a:solidFill>
              <a:latin typeface="Poppins"/>
              <a:ea typeface="Poppins"/>
              <a:cs typeface="Poppins"/>
              <a:sym typeface="Poppins"/>
            </a:endParaRPr>
          </a:p>
        </p:txBody>
      </p:sp>
      <p:sp>
        <p:nvSpPr>
          <p:cNvPr id="308" name="Google Shape;308;p9"/>
          <p:cNvSpPr txBox="1"/>
          <p:nvPr/>
        </p:nvSpPr>
        <p:spPr>
          <a:xfrm>
            <a:off x="8244914" y="4379113"/>
            <a:ext cx="3947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Poppins"/>
                <a:ea typeface="Poppins"/>
                <a:cs typeface="Poppins"/>
                <a:sym typeface="Poppins"/>
              </a:rPr>
              <a:t>Design Thinking</a:t>
            </a:r>
            <a:endParaRPr sz="1400" b="0" i="0" u="none" strike="noStrike" cap="none" dirty="0">
              <a:solidFill>
                <a:srgbClr val="000000"/>
              </a:solidFill>
              <a:latin typeface="Arial"/>
              <a:ea typeface="Arial"/>
              <a:cs typeface="Arial"/>
              <a:sym typeface="Arial"/>
            </a:endParaRPr>
          </a:p>
        </p:txBody>
      </p:sp>
      <p:sp>
        <p:nvSpPr>
          <p:cNvPr id="309" name="Google Shape;309;p9"/>
          <p:cNvSpPr txBox="1"/>
          <p:nvPr/>
        </p:nvSpPr>
        <p:spPr>
          <a:xfrm>
            <a:off x="9260899" y="3658609"/>
            <a:ext cx="286251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Adapting to a developer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Mindset</a:t>
            </a:r>
            <a:endParaRPr sz="1800" b="1" i="0" u="none" strike="noStrike" cap="none">
              <a:solidFill>
                <a:schemeClr val="dk1"/>
              </a:solidFill>
              <a:latin typeface="Poppins"/>
              <a:ea typeface="Poppins"/>
              <a:cs typeface="Poppins"/>
              <a:sym typeface="Poppins"/>
            </a:endParaRPr>
          </a:p>
        </p:txBody>
      </p:sp>
      <p:sp>
        <p:nvSpPr>
          <p:cNvPr id="310" name="Google Shape;310;p9"/>
          <p:cNvSpPr txBox="1"/>
          <p:nvPr/>
        </p:nvSpPr>
        <p:spPr>
          <a:xfrm>
            <a:off x="8504413" y="2393699"/>
            <a:ext cx="32733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11" name="Google Shape;311;p9"/>
          <p:cNvSpPr txBox="1"/>
          <p:nvPr/>
        </p:nvSpPr>
        <p:spPr>
          <a:xfrm>
            <a:off x="7375243" y="3344222"/>
            <a:ext cx="32733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312" name="Google Shape;312;p9"/>
          <p:cNvSpPr txBox="1"/>
          <p:nvPr/>
        </p:nvSpPr>
        <p:spPr>
          <a:xfrm>
            <a:off x="6330373" y="4232396"/>
            <a:ext cx="32733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3</a:t>
            </a:r>
            <a:endParaRPr sz="2000" b="1" i="0" u="none" strike="noStrike" cap="none">
              <a:solidFill>
                <a:schemeClr val="dk1"/>
              </a:solidFill>
              <a:latin typeface="Arial"/>
              <a:ea typeface="Arial"/>
              <a:cs typeface="Arial"/>
              <a:sym typeface="Arial"/>
            </a:endParaRPr>
          </a:p>
        </p:txBody>
      </p:sp>
      <p:sp>
        <p:nvSpPr>
          <p:cNvPr id="313" name="Google Shape;313;p9"/>
          <p:cNvSpPr txBox="1"/>
          <p:nvPr/>
        </p:nvSpPr>
        <p:spPr>
          <a:xfrm>
            <a:off x="5414389" y="5028592"/>
            <a:ext cx="32733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2</a:t>
            </a:r>
            <a:endParaRPr sz="2000" b="1" i="0" u="none" strike="noStrike" cap="none">
              <a:solidFill>
                <a:schemeClr val="dk1"/>
              </a:solidFill>
              <a:latin typeface="Arial"/>
              <a:ea typeface="Arial"/>
              <a:cs typeface="Arial"/>
              <a:sym typeface="Arial"/>
            </a:endParaRPr>
          </a:p>
        </p:txBody>
      </p:sp>
      <p:sp>
        <p:nvSpPr>
          <p:cNvPr id="314" name="Google Shape;314;p9"/>
          <p:cNvSpPr txBox="1"/>
          <p:nvPr/>
        </p:nvSpPr>
        <p:spPr>
          <a:xfrm>
            <a:off x="4536557" y="5734895"/>
            <a:ext cx="32733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1</a:t>
            </a:r>
            <a:endParaRPr sz="2000" b="1" i="0" u="none" strike="noStrike" cap="none">
              <a:solidFill>
                <a:schemeClr val="dk1"/>
              </a:solidFill>
              <a:latin typeface="Arial"/>
              <a:ea typeface="Arial"/>
              <a:cs typeface="Arial"/>
              <a:sym typeface="Arial"/>
            </a:endParaRPr>
          </a:p>
        </p:txBody>
      </p:sp>
      <p:grpSp>
        <p:nvGrpSpPr>
          <p:cNvPr id="315" name="Google Shape;315;p9"/>
          <p:cNvGrpSpPr/>
          <p:nvPr/>
        </p:nvGrpSpPr>
        <p:grpSpPr>
          <a:xfrm>
            <a:off x="5912540" y="61992"/>
            <a:ext cx="2171605" cy="975441"/>
            <a:chOff x="5996394" y="922673"/>
            <a:chExt cx="2171605" cy="975441"/>
          </a:xfrm>
          <a:solidFill>
            <a:srgbClr val="28764D"/>
          </a:solidFill>
        </p:grpSpPr>
        <p:sp>
          <p:nvSpPr>
            <p:cNvPr id="316" name="Google Shape;316;p9"/>
            <p:cNvSpPr/>
            <p:nvPr/>
          </p:nvSpPr>
          <p:spPr>
            <a:xfrm>
              <a:off x="5996394" y="922673"/>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cxnSp>
          <p:nvCxnSpPr>
            <p:cNvPr id="317" name="Google Shape;317;p9"/>
            <p:cNvCxnSpPr/>
            <p:nvPr/>
          </p:nvCxnSpPr>
          <p:spPr>
            <a:xfrm>
              <a:off x="6886500" y="1876047"/>
              <a:ext cx="1281499" cy="0"/>
            </a:xfrm>
            <a:prstGeom prst="straightConnector1">
              <a:avLst/>
            </a:prstGeom>
            <a:grpFill/>
            <a:ln w="38100" cap="flat" cmpd="sng">
              <a:solidFill>
                <a:srgbClr val="F2F2F2"/>
              </a:solidFill>
              <a:prstDash val="solid"/>
              <a:miter lim="800000"/>
              <a:headEnd type="none" w="sm" len="sm"/>
              <a:tailEnd type="none" w="sm" len="sm"/>
            </a:ln>
          </p:spPr>
        </p:cxnSp>
      </p:grpSp>
      <p:grpSp>
        <p:nvGrpSpPr>
          <p:cNvPr id="318" name="Google Shape;318;p9"/>
          <p:cNvGrpSpPr/>
          <p:nvPr/>
        </p:nvGrpSpPr>
        <p:grpSpPr>
          <a:xfrm>
            <a:off x="4962132" y="1206833"/>
            <a:ext cx="2183819" cy="975441"/>
            <a:chOff x="5030787" y="1877265"/>
            <a:chExt cx="2183819" cy="975441"/>
          </a:xfrm>
          <a:solidFill>
            <a:srgbClr val="28764D"/>
          </a:solidFill>
        </p:grpSpPr>
        <p:sp>
          <p:nvSpPr>
            <p:cNvPr id="319" name="Google Shape;319;p9"/>
            <p:cNvSpPr/>
            <p:nvPr/>
          </p:nvSpPr>
          <p:spPr>
            <a:xfrm>
              <a:off x="5030787" y="1877265"/>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cxnSp>
          <p:nvCxnSpPr>
            <p:cNvPr id="320" name="Google Shape;320;p9"/>
            <p:cNvCxnSpPr/>
            <p:nvPr/>
          </p:nvCxnSpPr>
          <p:spPr>
            <a:xfrm>
              <a:off x="5933107" y="2831458"/>
              <a:ext cx="1281499" cy="0"/>
            </a:xfrm>
            <a:prstGeom prst="straightConnector1">
              <a:avLst/>
            </a:prstGeom>
            <a:grpFill/>
            <a:ln w="38100" cap="flat" cmpd="sng">
              <a:solidFill>
                <a:srgbClr val="D8D8D8"/>
              </a:solidFill>
              <a:prstDash val="solid"/>
              <a:miter lim="800000"/>
              <a:headEnd type="none" w="sm" len="sm"/>
              <a:tailEnd type="none" w="sm" len="sm"/>
            </a:ln>
          </p:spPr>
        </p:cxnSp>
      </p:grpSp>
      <p:grpSp>
        <p:nvGrpSpPr>
          <p:cNvPr id="321" name="Google Shape;321;p9"/>
          <p:cNvGrpSpPr/>
          <p:nvPr/>
        </p:nvGrpSpPr>
        <p:grpSpPr>
          <a:xfrm>
            <a:off x="3997473" y="2153201"/>
            <a:ext cx="2190374" cy="975441"/>
            <a:chOff x="4065182" y="2756022"/>
            <a:chExt cx="2190374" cy="975441"/>
          </a:xfrm>
          <a:solidFill>
            <a:srgbClr val="28764D"/>
          </a:solidFill>
        </p:grpSpPr>
        <p:sp>
          <p:nvSpPr>
            <p:cNvPr id="322" name="Google Shape;322;p9"/>
            <p:cNvSpPr/>
            <p:nvPr/>
          </p:nvSpPr>
          <p:spPr>
            <a:xfrm>
              <a:off x="4065182" y="2756022"/>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gr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cxnSp>
          <p:nvCxnSpPr>
            <p:cNvPr id="323" name="Google Shape;323;p9"/>
            <p:cNvCxnSpPr/>
            <p:nvPr/>
          </p:nvCxnSpPr>
          <p:spPr>
            <a:xfrm>
              <a:off x="4974057" y="3712008"/>
              <a:ext cx="1281499" cy="0"/>
            </a:xfrm>
            <a:prstGeom prst="straightConnector1">
              <a:avLst/>
            </a:prstGeom>
            <a:grpFill/>
            <a:ln w="38100" cap="flat" cmpd="sng">
              <a:solidFill>
                <a:srgbClr val="BFBFBF"/>
              </a:solidFill>
              <a:prstDash val="solid"/>
              <a:miter lim="800000"/>
              <a:headEnd type="none" w="sm" len="sm"/>
              <a:tailEnd type="none" w="sm" len="sm"/>
            </a:ln>
          </p:spPr>
        </p:cxnSp>
      </p:grpSp>
      <p:grpSp>
        <p:nvGrpSpPr>
          <p:cNvPr id="324" name="Google Shape;324;p9"/>
          <p:cNvGrpSpPr/>
          <p:nvPr/>
        </p:nvGrpSpPr>
        <p:grpSpPr>
          <a:xfrm>
            <a:off x="3023868" y="3067912"/>
            <a:ext cx="2227008" cy="975441"/>
            <a:chOff x="3321484" y="3593750"/>
            <a:chExt cx="2227008" cy="975441"/>
          </a:xfrm>
          <a:solidFill>
            <a:srgbClr val="28764D"/>
          </a:solidFill>
        </p:grpSpPr>
        <p:sp>
          <p:nvSpPr>
            <p:cNvPr id="325" name="Google Shape;325;p9"/>
            <p:cNvSpPr/>
            <p:nvPr/>
          </p:nvSpPr>
          <p:spPr>
            <a:xfrm>
              <a:off x="3321484" y="3593750"/>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grpFill/>
            <a:ln w="9525"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p:txBody>
        </p:sp>
        <p:cxnSp>
          <p:nvCxnSpPr>
            <p:cNvPr id="326" name="Google Shape;326;p9"/>
            <p:cNvCxnSpPr/>
            <p:nvPr/>
          </p:nvCxnSpPr>
          <p:spPr>
            <a:xfrm>
              <a:off x="4266993" y="4549735"/>
              <a:ext cx="1281499" cy="0"/>
            </a:xfrm>
            <a:prstGeom prst="straightConnector1">
              <a:avLst/>
            </a:prstGeom>
            <a:grpFill/>
            <a:ln w="38100" cap="flat" cmpd="sng">
              <a:solidFill>
                <a:srgbClr val="A5A5A5"/>
              </a:solidFill>
              <a:prstDash val="solid"/>
              <a:miter lim="800000"/>
              <a:headEnd type="none" w="sm" len="sm"/>
              <a:tailEnd type="none" w="sm" len="sm"/>
            </a:ln>
          </p:spPr>
        </p:cxnSp>
      </p:grpSp>
      <p:grpSp>
        <p:nvGrpSpPr>
          <p:cNvPr id="327" name="Google Shape;327;p9"/>
          <p:cNvGrpSpPr/>
          <p:nvPr/>
        </p:nvGrpSpPr>
        <p:grpSpPr>
          <a:xfrm>
            <a:off x="1707302" y="3908356"/>
            <a:ext cx="2716488" cy="975441"/>
            <a:chOff x="2596540" y="4354454"/>
            <a:chExt cx="2217514" cy="975441"/>
          </a:xfrm>
          <a:solidFill>
            <a:srgbClr val="28764D"/>
          </a:solidFill>
        </p:grpSpPr>
        <p:sp>
          <p:nvSpPr>
            <p:cNvPr id="328" name="Google Shape;328;p9"/>
            <p:cNvSpPr/>
            <p:nvPr/>
          </p:nvSpPr>
          <p:spPr>
            <a:xfrm>
              <a:off x="2596540" y="4354454"/>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grp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cxnSp>
          <p:nvCxnSpPr>
            <p:cNvPr id="329" name="Google Shape;329;p9"/>
            <p:cNvCxnSpPr/>
            <p:nvPr/>
          </p:nvCxnSpPr>
          <p:spPr>
            <a:xfrm>
              <a:off x="3532555" y="5307007"/>
              <a:ext cx="1281499" cy="0"/>
            </a:xfrm>
            <a:prstGeom prst="straightConnector1">
              <a:avLst/>
            </a:prstGeom>
            <a:grpFill/>
            <a:ln w="38100" cap="flat" cmpd="sng">
              <a:solidFill>
                <a:srgbClr val="7F7F7F"/>
              </a:solidFill>
              <a:prstDash val="solid"/>
              <a:miter lim="800000"/>
              <a:headEnd type="none" w="sm" len="sm"/>
              <a:tailEnd type="none" w="sm" len="sm"/>
            </a:ln>
          </p:spPr>
        </p:cxnSp>
      </p:grpSp>
      <p:sp>
        <p:nvSpPr>
          <p:cNvPr id="330" name="Google Shape;330;p9"/>
          <p:cNvSpPr/>
          <p:nvPr/>
        </p:nvSpPr>
        <p:spPr>
          <a:xfrm>
            <a:off x="5854547" y="426022"/>
            <a:ext cx="108871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D6E7F6"/>
                </a:solidFill>
                <a:latin typeface="Poppins Medium"/>
                <a:ea typeface="Poppins Medium"/>
                <a:cs typeface="Poppins Medium"/>
                <a:sym typeface="Poppins Medium"/>
              </a:rPr>
              <a:t>CRS</a:t>
            </a:r>
            <a:endParaRPr sz="1800" b="0" i="0" u="none" strike="noStrike" cap="none" dirty="0">
              <a:solidFill>
                <a:srgbClr val="D6E7F6"/>
              </a:solidFill>
              <a:latin typeface="Poppins Medium"/>
              <a:ea typeface="Poppins Medium"/>
              <a:cs typeface="Poppins Medium"/>
              <a:sym typeface="Poppins Medium"/>
            </a:endParaRPr>
          </a:p>
        </p:txBody>
      </p:sp>
      <p:sp>
        <p:nvSpPr>
          <p:cNvPr id="331" name="Google Shape;331;p9"/>
          <p:cNvSpPr/>
          <p:nvPr/>
        </p:nvSpPr>
        <p:spPr>
          <a:xfrm>
            <a:off x="4874176" y="1517012"/>
            <a:ext cx="114685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D6E7F6"/>
                </a:solidFill>
                <a:latin typeface="Poppins Medium"/>
                <a:ea typeface="Poppins Medium"/>
                <a:cs typeface="Poppins Medium"/>
                <a:sym typeface="Poppins Medium"/>
              </a:rPr>
              <a:t>Mindset</a:t>
            </a:r>
            <a:endParaRPr sz="1800" b="0" i="0" u="none" strike="noStrike" cap="none" dirty="0">
              <a:solidFill>
                <a:srgbClr val="D6E7F6"/>
              </a:solidFill>
              <a:latin typeface="Poppins Medium"/>
              <a:ea typeface="Poppins Medium"/>
              <a:cs typeface="Poppins Medium"/>
              <a:sym typeface="Poppins Medium"/>
            </a:endParaRPr>
          </a:p>
        </p:txBody>
      </p:sp>
      <p:sp>
        <p:nvSpPr>
          <p:cNvPr id="332" name="Google Shape;332;p9"/>
          <p:cNvSpPr/>
          <p:nvPr/>
        </p:nvSpPr>
        <p:spPr>
          <a:xfrm>
            <a:off x="1413163" y="4260728"/>
            <a:ext cx="176882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b="0" i="0" u="none" strike="noStrike" cap="none" dirty="0">
                <a:solidFill>
                  <a:srgbClr val="D6E7F6"/>
                </a:solidFill>
                <a:latin typeface="Poppins Medium"/>
                <a:ea typeface="Poppins Medium"/>
                <a:cs typeface="Poppins Medium"/>
                <a:sym typeface="Poppins Medium"/>
              </a:rPr>
              <a:t>Comprehend</a:t>
            </a:r>
            <a:endParaRPr b="0" i="0" u="none" strike="noStrike" cap="none" dirty="0">
              <a:solidFill>
                <a:srgbClr val="D6E7F6"/>
              </a:solidFill>
              <a:latin typeface="Poppins Medium"/>
              <a:ea typeface="Poppins Medium"/>
              <a:cs typeface="Poppins Medium"/>
              <a:sym typeface="Poppins Medium"/>
            </a:endParaRPr>
          </a:p>
        </p:txBody>
      </p:sp>
      <p:sp>
        <p:nvSpPr>
          <p:cNvPr id="333" name="Google Shape;333;p9"/>
          <p:cNvSpPr/>
          <p:nvPr/>
        </p:nvSpPr>
        <p:spPr>
          <a:xfrm>
            <a:off x="3939480" y="2479289"/>
            <a:ext cx="108871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D6E7F6"/>
                </a:solidFill>
                <a:latin typeface="Poppins Medium"/>
                <a:ea typeface="Poppins Medium"/>
                <a:cs typeface="Poppins Medium"/>
                <a:sym typeface="Poppins Medium"/>
              </a:rPr>
              <a:t>Process</a:t>
            </a:r>
            <a:endParaRPr sz="1800" b="0" i="0" u="none" strike="noStrike" cap="none" dirty="0">
              <a:solidFill>
                <a:srgbClr val="D6E7F6"/>
              </a:solidFill>
              <a:latin typeface="Poppins Medium"/>
              <a:ea typeface="Poppins Medium"/>
              <a:cs typeface="Poppins Medium"/>
              <a:sym typeface="Poppins Medium"/>
            </a:endParaRPr>
          </a:p>
        </p:txBody>
      </p:sp>
      <p:sp>
        <p:nvSpPr>
          <p:cNvPr id="334" name="Google Shape;334;p9"/>
          <p:cNvSpPr/>
          <p:nvPr/>
        </p:nvSpPr>
        <p:spPr>
          <a:xfrm>
            <a:off x="2996793" y="3375949"/>
            <a:ext cx="108871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D6E7F6"/>
                </a:solidFill>
                <a:latin typeface="Poppins Medium"/>
                <a:ea typeface="Poppins Medium"/>
                <a:cs typeface="Poppins Medium"/>
                <a:sym typeface="Poppins Medium"/>
              </a:rPr>
              <a:t>Tools</a:t>
            </a:r>
            <a:endParaRPr sz="1800" b="0" i="0" u="none" strike="noStrike" cap="none" dirty="0">
              <a:solidFill>
                <a:srgbClr val="D6E7F6"/>
              </a:solidFill>
              <a:latin typeface="Poppins Medium"/>
              <a:ea typeface="Poppins Medium"/>
              <a:cs typeface="Poppins Medium"/>
              <a:sym typeface="Poppins Medium"/>
            </a:endParaRPr>
          </a:p>
        </p:txBody>
      </p:sp>
      <p:pic>
        <p:nvPicPr>
          <p:cNvPr id="3" name="Picture 2">
            <a:extLst>
              <a:ext uri="{FF2B5EF4-FFF2-40B4-BE49-F238E27FC236}">
                <a16:creationId xmlns:a16="http://schemas.microsoft.com/office/drawing/2014/main" id="{3EA4B6CA-5F69-EBF2-DD99-423EFC57E841}"/>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a:spLocks noGrp="1"/>
          </p:cNvSpPr>
          <p:nvPr>
            <p:ph type="ctrTitle"/>
          </p:nvPr>
        </p:nvSpPr>
        <p:spPr>
          <a:xfrm>
            <a:off x="1724981" y="2719096"/>
            <a:ext cx="2847019"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dirty="0">
                <a:solidFill>
                  <a:srgbClr val="1A4851"/>
                </a:solidFill>
                <a:latin typeface="+mj-lt"/>
              </a:rPr>
              <a:t>Our Team</a:t>
            </a:r>
            <a:endParaRPr dirty="0">
              <a:solidFill>
                <a:srgbClr val="1A4851"/>
              </a:solidFill>
              <a:latin typeface="+mj-lt"/>
            </a:endParaRPr>
          </a:p>
        </p:txBody>
      </p:sp>
      <p:sp>
        <p:nvSpPr>
          <p:cNvPr id="341" name="Google Shape;341;p1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13</a:t>
            </a:fld>
            <a:endParaRPr/>
          </a:p>
        </p:txBody>
      </p:sp>
      <p:pic>
        <p:nvPicPr>
          <p:cNvPr id="342" name="Google Shape;342;p10"/>
          <p:cNvPicPr preferRelativeResize="0">
            <a:picLocks noGrp="1"/>
          </p:cNvPicPr>
          <p:nvPr>
            <p:ph type="pic" idx="2"/>
          </p:nvPr>
        </p:nvPicPr>
        <p:blipFill rotWithShape="1">
          <a:blip r:embed="rId3">
            <a:alphaModFix/>
          </a:blip>
          <a:srcRect l="844" r="11343"/>
          <a:stretch/>
        </p:blipFill>
        <p:spPr>
          <a:xfrm>
            <a:off x="6100354" y="0"/>
            <a:ext cx="6087292" cy="6858000"/>
          </a:xfrm>
          <a:prstGeom prst="rect">
            <a:avLst/>
          </a:prstGeom>
          <a:solidFill>
            <a:srgbClr val="727272"/>
          </a:solidFill>
          <a:ln>
            <a:noFill/>
          </a:ln>
        </p:spPr>
      </p:pic>
      <p:pic>
        <p:nvPicPr>
          <p:cNvPr id="3" name="Picture 2">
            <a:extLst>
              <a:ext uri="{FF2B5EF4-FFF2-40B4-BE49-F238E27FC236}">
                <a16:creationId xmlns:a16="http://schemas.microsoft.com/office/drawing/2014/main" id="{D45FDEC2-1801-D4E3-2F67-69F75E84D9EA}"/>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Rectangle 2">
            <a:extLst>
              <a:ext uri="{FF2B5EF4-FFF2-40B4-BE49-F238E27FC236}">
                <a16:creationId xmlns:a16="http://schemas.microsoft.com/office/drawing/2014/main" id="{7EA2B24B-2317-4B8C-394D-881688521B58}"/>
              </a:ext>
            </a:extLst>
          </p:cNvPr>
          <p:cNvSpPr/>
          <p:nvPr/>
        </p:nvSpPr>
        <p:spPr>
          <a:xfrm>
            <a:off x="438150" y="552720"/>
            <a:ext cx="11315700" cy="60833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7" name="Google Shape;347;p11"/>
          <p:cNvSpPr txBox="1"/>
          <p:nvPr/>
        </p:nvSpPr>
        <p:spPr>
          <a:xfrm>
            <a:off x="1398049" y="2003425"/>
            <a:ext cx="2061900" cy="11387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dirty="0">
                <a:solidFill>
                  <a:schemeClr val="tx1"/>
                </a:solidFill>
                <a:latin typeface="Arial" panose="020B0604020202020204" pitchFamily="34" charset="0"/>
                <a:cs typeface="Arial" panose="020B0604020202020204" pitchFamily="34" charset="0"/>
                <a:sym typeface="Poppins"/>
              </a:rPr>
              <a:t>Teja Jeelakarra</a:t>
            </a:r>
            <a:endParaRPr sz="2400" b="0"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dirty="0">
              <a:solidFill>
                <a:srgbClr val="D6E7F6"/>
              </a:solidFill>
              <a:latin typeface="Poppins"/>
              <a:ea typeface="Poppins"/>
              <a:cs typeface="Poppins"/>
              <a:sym typeface="Poppi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D6E7F6"/>
              </a:solidFill>
              <a:latin typeface="Arial"/>
              <a:ea typeface="Arial"/>
              <a:cs typeface="Arial"/>
              <a:sym typeface="Arial"/>
            </a:endParaRPr>
          </a:p>
        </p:txBody>
      </p:sp>
      <p:sp>
        <p:nvSpPr>
          <p:cNvPr id="351" name="Google Shape;351;p11"/>
          <p:cNvSpPr txBox="1"/>
          <p:nvPr/>
        </p:nvSpPr>
        <p:spPr>
          <a:xfrm>
            <a:off x="5037400" y="1956404"/>
            <a:ext cx="20619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400" b="1" i="0" u="none" strike="noStrike" cap="none" dirty="0">
                <a:solidFill>
                  <a:schemeClr val="tx1"/>
                </a:solidFill>
                <a:latin typeface="Arial" panose="020B0604020202020204" pitchFamily="34" charset="0"/>
                <a:cs typeface="Arial" panose="020B0604020202020204" pitchFamily="34" charset="0"/>
                <a:sym typeface="Arial"/>
              </a:rPr>
              <a:t>Aanchal Chaudhary</a:t>
            </a:r>
            <a:endParaRPr sz="2400" b="1"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355" name="Google Shape;355;p11"/>
          <p:cNvSpPr txBox="1"/>
          <p:nvPr/>
        </p:nvSpPr>
        <p:spPr>
          <a:xfrm>
            <a:off x="4845926" y="4005788"/>
            <a:ext cx="21831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dirty="0">
                <a:solidFill>
                  <a:schemeClr val="tx1"/>
                </a:solidFill>
                <a:latin typeface="Arial"/>
                <a:ea typeface="Arial"/>
                <a:cs typeface="Arial"/>
                <a:sym typeface="Arial"/>
              </a:rPr>
              <a:t>Archana Sharma</a:t>
            </a:r>
            <a:endParaRPr sz="2400" b="1" i="0" u="none" strike="noStrike" cap="none" dirty="0">
              <a:solidFill>
                <a:schemeClr val="tx1"/>
              </a:solidFill>
              <a:latin typeface="Arial"/>
              <a:ea typeface="Arial"/>
              <a:cs typeface="Arial"/>
              <a:sym typeface="Arial"/>
            </a:endParaRPr>
          </a:p>
        </p:txBody>
      </p:sp>
      <p:sp>
        <p:nvSpPr>
          <p:cNvPr id="13" name="Google Shape;347;p11"/>
          <p:cNvSpPr txBox="1"/>
          <p:nvPr/>
        </p:nvSpPr>
        <p:spPr>
          <a:xfrm>
            <a:off x="1398049" y="4190454"/>
            <a:ext cx="20619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dirty="0">
                <a:solidFill>
                  <a:schemeClr val="tx1"/>
                </a:solidFill>
                <a:latin typeface="Arial" panose="020B0604020202020204" pitchFamily="34" charset="0"/>
                <a:cs typeface="Arial" panose="020B0604020202020204" pitchFamily="34" charset="0"/>
                <a:sym typeface="Poppins"/>
              </a:rPr>
              <a:t>Nivetha D</a:t>
            </a:r>
            <a:endParaRPr lang="en-US" sz="2400" b="0" i="0" u="none" strike="noStrike" cap="none" dirty="0">
              <a:solidFill>
                <a:schemeClr val="tx1"/>
              </a:solidFill>
              <a:latin typeface="Arial" panose="020B0604020202020204" pitchFamily="34" charset="0"/>
              <a:cs typeface="Arial" panose="020B0604020202020204" pitchFamily="34" charset="0"/>
              <a:sym typeface="Arial"/>
            </a:endParaRPr>
          </a:p>
        </p:txBody>
      </p:sp>
      <p:sp>
        <p:nvSpPr>
          <p:cNvPr id="14" name="Google Shape;347;p11"/>
          <p:cNvSpPr txBox="1"/>
          <p:nvPr/>
        </p:nvSpPr>
        <p:spPr>
          <a:xfrm>
            <a:off x="8299888" y="1945888"/>
            <a:ext cx="2061900" cy="1569620"/>
          </a:xfrm>
          <a:prstGeom prst="rect">
            <a:avLst/>
          </a:prstGeom>
          <a:noFill/>
          <a:ln>
            <a:noFill/>
          </a:ln>
        </p:spPr>
        <p:txBody>
          <a:bodyPr spcFirstLastPara="1" wrap="square" lIns="91425" tIns="45700" rIns="91425" bIns="45700" anchor="t" anchorCtr="0">
            <a:spAutoFit/>
          </a:bodyPr>
          <a:lstStyle/>
          <a:p>
            <a:pPr algn="ctr">
              <a:buSzPts val="2000"/>
            </a:pPr>
            <a:r>
              <a:rPr lang="en-US" sz="2400" b="1" dirty="0">
                <a:solidFill>
                  <a:schemeClr val="tx1"/>
                </a:solidFill>
                <a:latin typeface="Arial" panose="020B0604020202020204" pitchFamily="34" charset="0"/>
                <a:cs typeface="Arial" panose="020B0604020202020204" pitchFamily="34" charset="0"/>
                <a:sym typeface="Poppins"/>
              </a:rPr>
              <a:t>Sree Vardhini</a:t>
            </a:r>
            <a:endParaRPr lang="en-US" sz="2400" b="1" i="0" u="none" strike="noStrike" cap="none" dirty="0">
              <a:solidFill>
                <a:schemeClr val="tx1"/>
              </a:solidFill>
              <a:latin typeface="Arial" panose="020B0604020202020204" pitchFamily="34" charset="0"/>
              <a:cs typeface="Arial" panose="020B0604020202020204" pitchFamily="34" charset="0"/>
              <a:sym typeface="Poppins"/>
            </a:endParaRPr>
          </a:p>
          <a:p>
            <a:pPr marL="0" marR="0" lvl="0" indent="0" algn="ctr" rtl="0">
              <a:lnSpc>
                <a:spcPct val="100000"/>
              </a:lnSpc>
              <a:spcBef>
                <a:spcPts val="0"/>
              </a:spcBef>
              <a:spcAft>
                <a:spcPts val="0"/>
              </a:spcAft>
              <a:buClr>
                <a:srgbClr val="000000"/>
              </a:buClr>
              <a:buSzPts val="600"/>
              <a:buFont typeface="Arial"/>
              <a:buNone/>
            </a:pPr>
            <a:endParaRPr sz="2400" b="1" i="0" u="none" strike="noStrike" cap="none" dirty="0">
              <a:solidFill>
                <a:srgbClr val="D6E7F6"/>
              </a:solidFill>
              <a:latin typeface="Arial" panose="020B0604020202020204" pitchFamily="34" charset="0"/>
              <a:ea typeface="Poppins"/>
              <a:cs typeface="Arial" panose="020B0604020202020204" pitchFamily="34" charset="0"/>
              <a:sym typeface="Poppins"/>
            </a:endParaRPr>
          </a:p>
          <a:p>
            <a:pPr marL="0" marR="0" lvl="0" indent="0" algn="ctr" rtl="0">
              <a:lnSpc>
                <a:spcPct val="100000"/>
              </a:lnSpc>
              <a:spcBef>
                <a:spcPts val="0"/>
              </a:spcBef>
              <a:spcAft>
                <a:spcPts val="0"/>
              </a:spcAft>
              <a:buClr>
                <a:srgbClr val="000000"/>
              </a:buClr>
              <a:buSzPts val="1400"/>
              <a:buFont typeface="Arial"/>
              <a:buNone/>
            </a:pPr>
            <a:endParaRPr sz="2400" b="0" i="0" u="none" strike="noStrike" cap="none" dirty="0">
              <a:solidFill>
                <a:srgbClr val="D6E7F6"/>
              </a:solidFill>
              <a:latin typeface="Arial" panose="020B0604020202020204" pitchFamily="34" charset="0"/>
              <a:cs typeface="Arial" panose="020B0604020202020204" pitchFamily="34" charset="0"/>
              <a:sym typeface="Arial"/>
            </a:endParaRPr>
          </a:p>
        </p:txBody>
      </p:sp>
      <p:sp>
        <p:nvSpPr>
          <p:cNvPr id="16" name="Google Shape;355;p11"/>
          <p:cNvSpPr txBox="1"/>
          <p:nvPr/>
        </p:nvSpPr>
        <p:spPr>
          <a:xfrm>
            <a:off x="8299888" y="4251077"/>
            <a:ext cx="21831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400" b="1" i="0" u="none" strike="noStrike" cap="none" dirty="0">
                <a:solidFill>
                  <a:schemeClr val="tx1"/>
                </a:solidFill>
                <a:latin typeface="Arial"/>
                <a:ea typeface="Arial"/>
                <a:cs typeface="Arial"/>
                <a:sym typeface="Arial"/>
              </a:rPr>
              <a:t>Palak</a:t>
            </a:r>
            <a:endParaRPr sz="2400" b="1" i="0" u="none" strike="noStrike" cap="none" dirty="0">
              <a:solidFill>
                <a:schemeClr val="tx1"/>
              </a:solidFill>
              <a:latin typeface="Arial"/>
              <a:ea typeface="Arial"/>
              <a:cs typeface="Arial"/>
              <a:sym typeface="Arial"/>
            </a:endParaRPr>
          </a:p>
        </p:txBody>
      </p:sp>
      <p:sp>
        <p:nvSpPr>
          <p:cNvPr id="6" name="TextBox 5">
            <a:extLst>
              <a:ext uri="{FF2B5EF4-FFF2-40B4-BE49-F238E27FC236}">
                <a16:creationId xmlns:a16="http://schemas.microsoft.com/office/drawing/2014/main" id="{ECF82A07-40CC-B27B-E767-D89AE34DCD15}"/>
              </a:ext>
            </a:extLst>
          </p:cNvPr>
          <p:cNvSpPr txBox="1"/>
          <p:nvPr/>
        </p:nvSpPr>
        <p:spPr>
          <a:xfrm>
            <a:off x="4699000" y="787400"/>
            <a:ext cx="2400300" cy="630942"/>
          </a:xfrm>
          <a:prstGeom prst="rect">
            <a:avLst/>
          </a:prstGeom>
          <a:noFill/>
        </p:spPr>
        <p:txBody>
          <a:bodyPr wrap="square" rtlCol="0">
            <a:spAutoFit/>
          </a:bodyPr>
          <a:lstStyle/>
          <a:p>
            <a:r>
              <a:rPr lang="en-US" sz="3500" b="1" dirty="0">
                <a:solidFill>
                  <a:schemeClr val="tx1"/>
                </a:solidFill>
              </a:rPr>
              <a:t>Our Team</a:t>
            </a:r>
            <a:endParaRPr lang="en-IN" sz="3500" b="1" dirty="0">
              <a:solidFill>
                <a:schemeClr val="tx1"/>
              </a:solidFill>
            </a:endParaRPr>
          </a:p>
        </p:txBody>
      </p:sp>
      <p:sp>
        <p:nvSpPr>
          <p:cNvPr id="2" name="Google Shape;355;p11">
            <a:extLst>
              <a:ext uri="{FF2B5EF4-FFF2-40B4-BE49-F238E27FC236}">
                <a16:creationId xmlns:a16="http://schemas.microsoft.com/office/drawing/2014/main" id="{5123C3C2-7131-5DC9-9B50-9CC5AF8F9163}"/>
              </a:ext>
            </a:extLst>
          </p:cNvPr>
          <p:cNvSpPr txBox="1"/>
          <p:nvPr/>
        </p:nvSpPr>
        <p:spPr>
          <a:xfrm>
            <a:off x="1265412" y="5590595"/>
            <a:ext cx="21831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400" b="1" dirty="0">
                <a:solidFill>
                  <a:schemeClr val="tx1"/>
                </a:solidFill>
              </a:rPr>
              <a:t>J S Amrithaa</a:t>
            </a:r>
            <a:endParaRPr sz="2400" b="1" i="0" u="none" strike="noStrike" cap="none" dirty="0">
              <a:solidFill>
                <a:schemeClr val="tx1"/>
              </a:solidFill>
              <a:latin typeface="Arial"/>
              <a:ea typeface="Arial"/>
              <a:cs typeface="Arial"/>
              <a:sym typeface="Arial"/>
            </a:endParaRPr>
          </a:p>
        </p:txBody>
      </p:sp>
      <p:pic>
        <p:nvPicPr>
          <p:cNvPr id="5" name="Picture 4">
            <a:extLst>
              <a:ext uri="{FF2B5EF4-FFF2-40B4-BE49-F238E27FC236}">
                <a16:creationId xmlns:a16="http://schemas.microsoft.com/office/drawing/2014/main" id="{C23230DE-A84D-D4B7-B3BA-4A647B41DE30}"/>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2"/>
          <p:cNvSpPr txBox="1">
            <a:spLocks noGrp="1"/>
          </p:cNvSpPr>
          <p:nvPr>
            <p:ph type="ctrTitle"/>
          </p:nvPr>
        </p:nvSpPr>
        <p:spPr>
          <a:xfrm>
            <a:off x="1166181" y="2732867"/>
            <a:ext cx="4139371"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b="1" dirty="0">
                <a:solidFill>
                  <a:schemeClr val="tx1"/>
                </a:solidFill>
                <a:latin typeface="+mj-lt"/>
              </a:rPr>
              <a:t>Team Structure</a:t>
            </a:r>
            <a:endParaRPr b="1" dirty="0">
              <a:solidFill>
                <a:schemeClr val="tx1"/>
              </a:solidFill>
              <a:latin typeface="+mj-lt"/>
            </a:endParaRPr>
          </a:p>
        </p:txBody>
      </p:sp>
      <p:sp>
        <p:nvSpPr>
          <p:cNvPr id="363" name="Google Shape;363;p1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15</a:t>
            </a:fld>
            <a:endParaRPr/>
          </a:p>
        </p:txBody>
      </p:sp>
      <p:pic>
        <p:nvPicPr>
          <p:cNvPr id="364" name="Google Shape;364;p12"/>
          <p:cNvPicPr preferRelativeResize="0">
            <a:picLocks noGrp="1"/>
          </p:cNvPicPr>
          <p:nvPr>
            <p:ph type="pic" idx="2"/>
          </p:nvPr>
        </p:nvPicPr>
        <p:blipFill rotWithShape="1">
          <a:blip r:embed="rId3">
            <a:alphaModFix/>
          </a:blip>
          <a:srcRect l="3383" r="3383"/>
          <a:stretch/>
        </p:blipFill>
        <p:spPr>
          <a:xfrm>
            <a:off x="5864352" y="0"/>
            <a:ext cx="6324600" cy="6858000"/>
          </a:xfrm>
          <a:prstGeom prst="rect">
            <a:avLst/>
          </a:prstGeom>
          <a:solidFill>
            <a:srgbClr val="C1C1C1"/>
          </a:solidFill>
          <a:ln>
            <a:noFill/>
          </a:ln>
        </p:spPr>
      </p:pic>
      <p:pic>
        <p:nvPicPr>
          <p:cNvPr id="3" name="Picture 2">
            <a:extLst>
              <a:ext uri="{FF2B5EF4-FFF2-40B4-BE49-F238E27FC236}">
                <a16:creationId xmlns:a16="http://schemas.microsoft.com/office/drawing/2014/main" id="{279C7A1E-DA27-0597-B3E3-09E7A3D7B649}"/>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Rectangle 2">
            <a:extLst>
              <a:ext uri="{FF2B5EF4-FFF2-40B4-BE49-F238E27FC236}">
                <a16:creationId xmlns:a16="http://schemas.microsoft.com/office/drawing/2014/main" id="{7EA2B24B-2317-4B8C-394D-881688521B58}"/>
              </a:ext>
            </a:extLst>
          </p:cNvPr>
          <p:cNvSpPr/>
          <p:nvPr/>
        </p:nvSpPr>
        <p:spPr>
          <a:xfrm>
            <a:off x="438150" y="319256"/>
            <a:ext cx="11315700" cy="60833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Rockwell" panose="02060603020205020403"/>
              <a:ea typeface="+mn-ea"/>
              <a:cs typeface="+mn-cs"/>
              <a:sym typeface="Arial"/>
            </a:endParaRPr>
          </a:p>
        </p:txBody>
      </p:sp>
      <p:pic>
        <p:nvPicPr>
          <p:cNvPr id="5" name="Picture 4">
            <a:extLst>
              <a:ext uri="{FF2B5EF4-FFF2-40B4-BE49-F238E27FC236}">
                <a16:creationId xmlns:a16="http://schemas.microsoft.com/office/drawing/2014/main" id="{8E2BE0BA-B1D3-14F1-A049-E7D1AC91D6E3}"/>
              </a:ext>
            </a:extLst>
          </p:cNvPr>
          <p:cNvPicPr>
            <a:picLocks noChangeAspect="1"/>
          </p:cNvPicPr>
          <p:nvPr/>
        </p:nvPicPr>
        <p:blipFill>
          <a:blip r:embed="rId3"/>
          <a:stretch>
            <a:fillRect/>
          </a:stretch>
        </p:blipFill>
        <p:spPr>
          <a:xfrm>
            <a:off x="73760" y="52977"/>
            <a:ext cx="946271" cy="942066"/>
          </a:xfrm>
          <a:prstGeom prst="rect">
            <a:avLst/>
          </a:prstGeom>
        </p:spPr>
      </p:pic>
      <p:graphicFrame>
        <p:nvGraphicFramePr>
          <p:cNvPr id="7" name="Diagram 6">
            <a:extLst>
              <a:ext uri="{FF2B5EF4-FFF2-40B4-BE49-F238E27FC236}">
                <a16:creationId xmlns:a16="http://schemas.microsoft.com/office/drawing/2014/main" id="{F893C8A9-F507-84BB-B29E-F9397AB63EAA}"/>
              </a:ext>
            </a:extLst>
          </p:cNvPr>
          <p:cNvGraphicFramePr/>
          <p:nvPr>
            <p:extLst>
              <p:ext uri="{D42A27DB-BD31-4B8C-83A1-F6EECF244321}">
                <p14:modId xmlns:p14="http://schemas.microsoft.com/office/powerpoint/2010/main" val="2980801807"/>
              </p:ext>
            </p:extLst>
          </p:nvPr>
        </p:nvGraphicFramePr>
        <p:xfrm>
          <a:off x="2032000" y="65157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740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F609C4-0DBE-90A1-1350-9D4106B12C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graphicFrame>
        <p:nvGraphicFramePr>
          <p:cNvPr id="3" name="Table 3">
            <a:extLst>
              <a:ext uri="{FF2B5EF4-FFF2-40B4-BE49-F238E27FC236}">
                <a16:creationId xmlns:a16="http://schemas.microsoft.com/office/drawing/2014/main" id="{344B3A5F-ACD3-ED89-CE35-D95C7EE1FC0D}"/>
              </a:ext>
            </a:extLst>
          </p:cNvPr>
          <p:cNvGraphicFramePr>
            <a:graphicFrameLocks noGrp="1"/>
          </p:cNvGraphicFramePr>
          <p:nvPr>
            <p:extLst>
              <p:ext uri="{D42A27DB-BD31-4B8C-83A1-F6EECF244321}">
                <p14:modId xmlns:p14="http://schemas.microsoft.com/office/powerpoint/2010/main" val="3491641619"/>
              </p:ext>
            </p:extLst>
          </p:nvPr>
        </p:nvGraphicFramePr>
        <p:xfrm>
          <a:off x="511313" y="548676"/>
          <a:ext cx="11047896" cy="5954967"/>
        </p:xfrm>
        <a:graphic>
          <a:graphicData uri="http://schemas.openxmlformats.org/drawingml/2006/table">
            <a:tbl>
              <a:tblPr firstRow="1" bandRow="1">
                <a:tableStyleId>{5C22544A-7EE6-4342-B048-85BDC9FD1C3A}</a:tableStyleId>
              </a:tblPr>
              <a:tblGrid>
                <a:gridCol w="5523948">
                  <a:extLst>
                    <a:ext uri="{9D8B030D-6E8A-4147-A177-3AD203B41FA5}">
                      <a16:colId xmlns:a16="http://schemas.microsoft.com/office/drawing/2014/main" val="2906787874"/>
                    </a:ext>
                  </a:extLst>
                </a:gridCol>
                <a:gridCol w="5523948">
                  <a:extLst>
                    <a:ext uri="{9D8B030D-6E8A-4147-A177-3AD203B41FA5}">
                      <a16:colId xmlns:a16="http://schemas.microsoft.com/office/drawing/2014/main" val="1599605570"/>
                    </a:ext>
                  </a:extLst>
                </a:gridCol>
              </a:tblGrid>
              <a:tr h="720081">
                <a:tc>
                  <a:txBody>
                    <a:bodyPr/>
                    <a:lstStyle/>
                    <a:p>
                      <a:pPr algn="ctr"/>
                      <a:r>
                        <a:rPr lang="en-IN" dirty="0"/>
                        <a:t>TEAM MEMBERS</a:t>
                      </a:r>
                    </a:p>
                  </a:txBody>
                  <a:tcPr/>
                </a:tc>
                <a:tc>
                  <a:txBody>
                    <a:bodyPr/>
                    <a:lstStyle/>
                    <a:p>
                      <a:pPr algn="ctr"/>
                      <a:r>
                        <a:rPr lang="en-IN" dirty="0"/>
                        <a:t>CONTRIBUTIONS</a:t>
                      </a:r>
                    </a:p>
                  </a:txBody>
                  <a:tcPr/>
                </a:tc>
                <a:extLst>
                  <a:ext uri="{0D108BD9-81ED-4DB2-BD59-A6C34878D82A}">
                    <a16:rowId xmlns:a16="http://schemas.microsoft.com/office/drawing/2014/main" val="2869432978"/>
                  </a:ext>
                </a:extLst>
              </a:tr>
              <a:tr h="720081">
                <a:tc>
                  <a:txBody>
                    <a:bodyPr/>
                    <a:lstStyle/>
                    <a:p>
                      <a:r>
                        <a:rPr lang="en-IN" dirty="0"/>
                        <a:t>JEELAKARRA TEJA</a:t>
                      </a:r>
                    </a:p>
                  </a:txBody>
                  <a:tcPr/>
                </a:tc>
                <a:tc>
                  <a:txBody>
                    <a:bodyPr/>
                    <a:lstStyle/>
                    <a:p>
                      <a:r>
                        <a:rPr lang="en-IN" dirty="0"/>
                        <a:t>Worked on Admin Implementation and project coordination.</a:t>
                      </a:r>
                    </a:p>
                  </a:txBody>
                  <a:tcPr/>
                </a:tc>
                <a:extLst>
                  <a:ext uri="{0D108BD9-81ED-4DB2-BD59-A6C34878D82A}">
                    <a16:rowId xmlns:a16="http://schemas.microsoft.com/office/drawing/2014/main" val="2674532183"/>
                  </a:ext>
                </a:extLst>
              </a:tr>
              <a:tr h="720081">
                <a:tc>
                  <a:txBody>
                    <a:bodyPr/>
                    <a:lstStyle/>
                    <a:p>
                      <a:r>
                        <a:rPr lang="en-IN" dirty="0"/>
                        <a:t>AANCHAL CHAUDHARY</a:t>
                      </a:r>
                    </a:p>
                  </a:txBody>
                  <a:tcPr/>
                </a:tc>
                <a:tc>
                  <a:txBody>
                    <a:bodyPr/>
                    <a:lstStyle/>
                    <a:p>
                      <a:r>
                        <a:rPr lang="en-IN" dirty="0"/>
                        <a:t>Worked on student functionalities and REST APIs. </a:t>
                      </a:r>
                    </a:p>
                  </a:txBody>
                  <a:tcPr/>
                </a:tc>
                <a:extLst>
                  <a:ext uri="{0D108BD9-81ED-4DB2-BD59-A6C34878D82A}">
                    <a16:rowId xmlns:a16="http://schemas.microsoft.com/office/drawing/2014/main" val="3209880409"/>
                  </a:ext>
                </a:extLst>
              </a:tr>
              <a:tr h="720081">
                <a:tc>
                  <a:txBody>
                    <a:bodyPr/>
                    <a:lstStyle/>
                    <a:p>
                      <a:r>
                        <a:rPr lang="en-IN" dirty="0"/>
                        <a:t>SRE VARDHANI R</a:t>
                      </a:r>
                    </a:p>
                  </a:txBody>
                  <a:tcPr/>
                </a:tc>
                <a:tc>
                  <a:txBody>
                    <a:bodyPr/>
                    <a:lstStyle/>
                    <a:p>
                      <a:r>
                        <a:rPr lang="en-IN" dirty="0"/>
                        <a:t>Worked on admin implementation and student functionalities.</a:t>
                      </a:r>
                    </a:p>
                    <a:p>
                      <a:endParaRPr lang="en-IN" dirty="0"/>
                    </a:p>
                  </a:txBody>
                  <a:tcPr/>
                </a:tc>
                <a:extLst>
                  <a:ext uri="{0D108BD9-81ED-4DB2-BD59-A6C34878D82A}">
                    <a16:rowId xmlns:a16="http://schemas.microsoft.com/office/drawing/2014/main" val="516614041"/>
                  </a:ext>
                </a:extLst>
              </a:tr>
              <a:tr h="720081">
                <a:tc>
                  <a:txBody>
                    <a:bodyPr/>
                    <a:lstStyle/>
                    <a:p>
                      <a:r>
                        <a:rPr lang="en-IN" dirty="0"/>
                        <a:t>NIVETHA D</a:t>
                      </a:r>
                    </a:p>
                  </a:txBody>
                  <a:tcPr/>
                </a:tc>
                <a:tc>
                  <a:txBody>
                    <a:bodyPr/>
                    <a:lstStyle/>
                    <a:p>
                      <a:r>
                        <a:rPr lang="en-IN" dirty="0"/>
                        <a:t>Worked on professor functionalities and REST APIs.</a:t>
                      </a:r>
                    </a:p>
                  </a:txBody>
                  <a:tcPr/>
                </a:tc>
                <a:extLst>
                  <a:ext uri="{0D108BD9-81ED-4DB2-BD59-A6C34878D82A}">
                    <a16:rowId xmlns:a16="http://schemas.microsoft.com/office/drawing/2014/main" val="2723968707"/>
                  </a:ext>
                </a:extLst>
              </a:tr>
              <a:tr h="720081">
                <a:tc>
                  <a:txBody>
                    <a:bodyPr/>
                    <a:lstStyle/>
                    <a:p>
                      <a:r>
                        <a:rPr lang="en-IN" dirty="0"/>
                        <a:t>PALAK JINDAL</a:t>
                      </a:r>
                    </a:p>
                  </a:txBody>
                  <a:tcPr/>
                </a:tc>
                <a:tc>
                  <a:txBody>
                    <a:bodyPr/>
                    <a:lstStyle/>
                    <a:p>
                      <a:r>
                        <a:rPr lang="en-IN" dirty="0"/>
                        <a:t>Worked on student functionalities and exception handling.</a:t>
                      </a:r>
                    </a:p>
                  </a:txBody>
                  <a:tcPr/>
                </a:tc>
                <a:extLst>
                  <a:ext uri="{0D108BD9-81ED-4DB2-BD59-A6C34878D82A}">
                    <a16:rowId xmlns:a16="http://schemas.microsoft.com/office/drawing/2014/main" val="4256831402"/>
                  </a:ext>
                </a:extLst>
              </a:tr>
              <a:tr h="720081">
                <a:tc>
                  <a:txBody>
                    <a:bodyPr/>
                    <a:lstStyle/>
                    <a:p>
                      <a:r>
                        <a:rPr lang="en-IN" dirty="0"/>
                        <a:t>AMRITHA JS</a:t>
                      </a:r>
                    </a:p>
                  </a:txBody>
                  <a:tcPr/>
                </a:tc>
                <a:tc>
                  <a:txBody>
                    <a:bodyPr/>
                    <a:lstStyle/>
                    <a:p>
                      <a:r>
                        <a:rPr lang="en-IN" dirty="0"/>
                        <a:t>Worked on REST APIs and Frontend part.</a:t>
                      </a:r>
                    </a:p>
                  </a:txBody>
                  <a:tcPr/>
                </a:tc>
                <a:extLst>
                  <a:ext uri="{0D108BD9-81ED-4DB2-BD59-A6C34878D82A}">
                    <a16:rowId xmlns:a16="http://schemas.microsoft.com/office/drawing/2014/main" val="834945557"/>
                  </a:ext>
                </a:extLst>
              </a:tr>
              <a:tr h="720081">
                <a:tc>
                  <a:txBody>
                    <a:bodyPr/>
                    <a:lstStyle/>
                    <a:p>
                      <a:r>
                        <a:rPr lang="en-IN" dirty="0"/>
                        <a:t>ARCHANA SHARMA</a:t>
                      </a:r>
                    </a:p>
                  </a:txBody>
                  <a:tcPr/>
                </a:tc>
                <a:tc>
                  <a:txBody>
                    <a:bodyPr/>
                    <a:lstStyle/>
                    <a:p>
                      <a:r>
                        <a:rPr lang="en-IN" dirty="0"/>
                        <a:t>Worked on professor implementation and payment.</a:t>
                      </a:r>
                    </a:p>
                  </a:txBody>
                  <a:tcPr/>
                </a:tc>
                <a:extLst>
                  <a:ext uri="{0D108BD9-81ED-4DB2-BD59-A6C34878D82A}">
                    <a16:rowId xmlns:a16="http://schemas.microsoft.com/office/drawing/2014/main" val="598962994"/>
                  </a:ext>
                </a:extLst>
              </a:tr>
            </a:tbl>
          </a:graphicData>
        </a:graphic>
      </p:graphicFrame>
    </p:spTree>
    <p:extLst>
      <p:ext uri="{BB962C8B-B14F-4D97-AF65-F5344CB8AC3E}">
        <p14:creationId xmlns:p14="http://schemas.microsoft.com/office/powerpoint/2010/main" val="4220765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
          <p:cNvSpPr txBox="1">
            <a:spLocks noGrp="1"/>
          </p:cNvSpPr>
          <p:nvPr>
            <p:ph type="ctrTitle"/>
          </p:nvPr>
        </p:nvSpPr>
        <p:spPr>
          <a:xfrm>
            <a:off x="205740" y="3044953"/>
            <a:ext cx="5814059" cy="140349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3000" b="1" dirty="0">
                <a:solidFill>
                  <a:schemeClr val="tx1"/>
                </a:solidFill>
                <a:latin typeface="+mj-lt"/>
              </a:rPr>
              <a:t>The Course Registration System </a:t>
            </a:r>
            <a:endParaRPr sz="3000" b="1" dirty="0">
              <a:solidFill>
                <a:schemeClr val="tx1"/>
              </a:solidFill>
              <a:latin typeface="+mj-lt"/>
            </a:endParaRPr>
          </a:p>
        </p:txBody>
      </p:sp>
      <p:sp>
        <p:nvSpPr>
          <p:cNvPr id="371" name="Google Shape;371;p1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18</a:t>
            </a:fld>
            <a:endParaRPr/>
          </a:p>
        </p:txBody>
      </p:sp>
      <p:pic>
        <p:nvPicPr>
          <p:cNvPr id="372" name="Google Shape;372;p13"/>
          <p:cNvPicPr preferRelativeResize="0">
            <a:picLocks noGrp="1"/>
          </p:cNvPicPr>
          <p:nvPr>
            <p:ph type="pic" idx="2"/>
          </p:nvPr>
        </p:nvPicPr>
        <p:blipFill rotWithShape="1">
          <a:blip r:embed="rId3">
            <a:alphaModFix/>
          </a:blip>
          <a:srcRect l="8804" r="8804"/>
          <a:stretch/>
        </p:blipFill>
        <p:spPr>
          <a:xfrm>
            <a:off x="5864352" y="0"/>
            <a:ext cx="6324600" cy="6858000"/>
          </a:xfrm>
          <a:prstGeom prst="rect">
            <a:avLst/>
          </a:prstGeom>
          <a:solidFill>
            <a:srgbClr val="727272"/>
          </a:solidFill>
          <a:ln>
            <a:noFill/>
          </a:ln>
        </p:spPr>
      </p:pic>
      <p:pic>
        <p:nvPicPr>
          <p:cNvPr id="3" name="Picture 2">
            <a:extLst>
              <a:ext uri="{FF2B5EF4-FFF2-40B4-BE49-F238E27FC236}">
                <a16:creationId xmlns:a16="http://schemas.microsoft.com/office/drawing/2014/main" id="{36A4FB2A-4B01-FBD0-DFA1-57155E849DA9}"/>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4"/>
          <p:cNvSpPr txBox="1">
            <a:spLocks noGrp="1"/>
          </p:cNvSpPr>
          <p:nvPr>
            <p:ph type="title"/>
          </p:nvPr>
        </p:nvSpPr>
        <p:spPr>
          <a:xfrm>
            <a:off x="736600" y="922948"/>
            <a:ext cx="10817352" cy="74980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3200"/>
              <a:buFont typeface="Poppins Medium"/>
              <a:buNone/>
            </a:pPr>
            <a:r>
              <a:rPr lang="en-US" sz="6000" b="1" dirty="0">
                <a:latin typeface="Arial" panose="020B0604020202020204" pitchFamily="34" charset="0"/>
                <a:cs typeface="Arial" panose="020B0604020202020204" pitchFamily="34" charset="0"/>
              </a:rPr>
              <a:t>Our Vision</a:t>
            </a:r>
            <a:endParaRPr sz="6000" dirty="0">
              <a:latin typeface="Arial" panose="020B0604020202020204" pitchFamily="34" charset="0"/>
              <a:cs typeface="Arial" panose="020B0604020202020204" pitchFamily="34" charset="0"/>
            </a:endParaRPr>
          </a:p>
        </p:txBody>
      </p:sp>
      <p:sp>
        <p:nvSpPr>
          <p:cNvPr id="404" name="Google Shape;404;p14"/>
          <p:cNvSpPr txBox="1"/>
          <p:nvPr/>
        </p:nvSpPr>
        <p:spPr>
          <a:xfrm>
            <a:off x="1053007" y="2324225"/>
            <a:ext cx="10184538" cy="3277780"/>
          </a:xfrm>
          <a:prstGeom prst="rect">
            <a:avLst/>
          </a:prstGeom>
          <a:solidFill>
            <a:schemeClr val="tx2">
              <a:lumMod val="40000"/>
              <a:lumOff val="60000"/>
            </a:schemeClr>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600"/>
              <a:buFont typeface="Arial" panose="020B0604020202020204" pitchFamily="34" charset="0"/>
              <a:buChar char="•"/>
            </a:pP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To create an </a:t>
            </a:r>
            <a:r>
              <a:rPr lang="en-US" sz="2300" b="1"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course Registration System </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using full stack development tools and technologies, where a Student can register for course, </a:t>
            </a:r>
            <a:b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b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view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G</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rade card and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C</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hange Password</a:t>
            </a:r>
          </a:p>
          <a:p>
            <a:pPr marR="0" lvl="0" algn="l" rtl="0">
              <a:lnSpc>
                <a:spcPct val="100000"/>
              </a:lnSpc>
              <a:spcBef>
                <a:spcPts val="0"/>
              </a:spcBef>
              <a:spcAft>
                <a:spcPts val="0"/>
              </a:spcAft>
              <a:buClr>
                <a:srgbClr val="000000"/>
              </a:buClr>
              <a:buSzPts val="2600"/>
            </a:pPr>
            <a:endPar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endParaRPr>
          </a:p>
          <a:p>
            <a:pPr marL="342900" marR="0" lvl="0" indent="-342900" algn="l" rtl="0">
              <a:lnSpc>
                <a:spcPct val="100000"/>
              </a:lnSpc>
              <a:spcBef>
                <a:spcPts val="0"/>
              </a:spcBef>
              <a:spcAft>
                <a:spcPts val="0"/>
              </a:spcAft>
              <a:buClr>
                <a:srgbClr val="000000"/>
              </a:buClr>
              <a:buSzPts val="2600"/>
              <a:buFont typeface="Arial" panose="020B0604020202020204" pitchFamily="34" charset="0"/>
              <a:buChar char="•"/>
            </a:pP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Professor can view Enrolled Students and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dd Grades</a:t>
            </a:r>
          </a:p>
          <a:p>
            <a:pPr marR="0" lvl="0" algn="l" rtl="0">
              <a:lnSpc>
                <a:spcPct val="100000"/>
              </a:lnSpc>
              <a:spcBef>
                <a:spcPts val="0"/>
              </a:spcBef>
              <a:spcAft>
                <a:spcPts val="0"/>
              </a:spcAft>
              <a:buClr>
                <a:srgbClr val="000000"/>
              </a:buClr>
              <a:buSzPts val="2600"/>
            </a:pPr>
            <a:endPar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endParaRPr>
          </a:p>
          <a:p>
            <a:pPr marL="342900" marR="0" lvl="0" indent="-342900" algn="l" rtl="0">
              <a:lnSpc>
                <a:spcPct val="100000"/>
              </a:lnSpc>
              <a:spcBef>
                <a:spcPts val="0"/>
              </a:spcBef>
              <a:spcAft>
                <a:spcPts val="0"/>
              </a:spcAft>
              <a:buClr>
                <a:srgbClr val="000000"/>
              </a:buClr>
              <a:buSzPts val="2600"/>
              <a:buFont typeface="Arial" panose="020B0604020202020204" pitchFamily="34" charset="0"/>
              <a:buChar char="•"/>
            </a:pP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Admin can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pprove Student,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dd Professor, Generate </a:t>
            </a:r>
            <a:r>
              <a:rPr lang="en-US" sz="2300" b="0" i="0" u="none" strike="noStrike" cap="none" dirty="0" err="1">
                <a:solidFill>
                  <a:schemeClr val="tx1">
                    <a:lumMod val="95000"/>
                    <a:lumOff val="5000"/>
                  </a:schemeClr>
                </a:solidFill>
                <a:latin typeface="Arial" panose="020B0604020202020204" pitchFamily="34" charset="0"/>
                <a:ea typeface="Poppins"/>
                <a:cs typeface="Arial" panose="020B0604020202020204" pitchFamily="34" charset="0"/>
                <a:sym typeface="Poppins"/>
              </a:rPr>
              <a:t>Reportcard</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t>
            </a:r>
            <a:b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b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and </a:t>
            </a:r>
            <a:r>
              <a:rPr lang="en-US" sz="2300" dirty="0">
                <a:solidFill>
                  <a:schemeClr val="tx1">
                    <a:lumMod val="95000"/>
                    <a:lumOff val="5000"/>
                  </a:schemeClr>
                </a:solidFill>
                <a:latin typeface="Arial" panose="020B0604020202020204" pitchFamily="34" charset="0"/>
                <a:ea typeface="Poppins"/>
                <a:cs typeface="Arial" panose="020B0604020202020204" pitchFamily="34" charset="0"/>
                <a:sym typeface="Poppins"/>
              </a:rPr>
              <a:t>A</a:t>
            </a:r>
            <a:r>
              <a:rPr lang="en-US"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rPr>
              <a:t>ssign Professor to Course</a:t>
            </a:r>
            <a:endParaRPr sz="2300" b="0" i="0" u="none" strike="noStrike" cap="none" dirty="0">
              <a:solidFill>
                <a:schemeClr val="tx1">
                  <a:lumMod val="95000"/>
                  <a:lumOff val="5000"/>
                </a:schemeClr>
              </a:solidFill>
              <a:latin typeface="Arial" panose="020B0604020202020204" pitchFamily="34" charset="0"/>
              <a:ea typeface="Poppins"/>
              <a:cs typeface="Arial" panose="020B0604020202020204" pitchFamily="34" charset="0"/>
              <a:sym typeface="Poppins"/>
            </a:endParaRPr>
          </a:p>
          <a:p>
            <a:pPr marL="0" marR="0" lvl="0" indent="0" algn="l" rtl="0">
              <a:lnSpc>
                <a:spcPct val="100000"/>
              </a:lnSpc>
              <a:spcBef>
                <a:spcPts val="0"/>
              </a:spcBef>
              <a:spcAft>
                <a:spcPts val="0"/>
              </a:spcAft>
              <a:buClr>
                <a:srgbClr val="000000"/>
              </a:buClr>
              <a:buSzPts val="2600"/>
              <a:buFont typeface="Arial"/>
              <a:buNone/>
            </a:pPr>
            <a:endParaRPr sz="2300" b="0" i="0" u="none" strike="noStrike" cap="none" dirty="0">
              <a:solidFill>
                <a:srgbClr val="28764D"/>
              </a:solidFill>
              <a:latin typeface="Arial" panose="020B0604020202020204" pitchFamily="34" charset="0"/>
              <a:ea typeface="Poppins"/>
              <a:cs typeface="Arial" panose="020B0604020202020204" pitchFamily="34" charset="0"/>
              <a:sym typeface="Poppins"/>
            </a:endParaRPr>
          </a:p>
        </p:txBody>
      </p:sp>
      <p:pic>
        <p:nvPicPr>
          <p:cNvPr id="3" name="Picture 2">
            <a:extLst>
              <a:ext uri="{FF2B5EF4-FFF2-40B4-BE49-F238E27FC236}">
                <a16:creationId xmlns:a16="http://schemas.microsoft.com/office/drawing/2014/main" id="{ABC82945-FDC2-0860-C272-C511BF079256}"/>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100000">
              <a:schemeClr val="accent2">
                <a:lumMod val="45000"/>
                <a:lumOff val="55000"/>
              </a:schemeClr>
            </a:gs>
            <a:gs pos="100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A485-CAF5-E8F2-BB1A-3A2975E768DF}"/>
              </a:ext>
            </a:extLst>
          </p:cNvPr>
          <p:cNvSpPr>
            <a:spLocks noGrp="1"/>
          </p:cNvSpPr>
          <p:nvPr>
            <p:ph type="title"/>
          </p:nvPr>
        </p:nvSpPr>
        <p:spPr>
          <a:xfrm>
            <a:off x="548640" y="2599082"/>
            <a:ext cx="10817352" cy="904461"/>
          </a:xfrm>
        </p:spPr>
        <p:txBody>
          <a:bodyPr/>
          <a:lstStyle/>
          <a:p>
            <a:pPr algn="ctr"/>
            <a:r>
              <a:rPr lang="en-IN" sz="3200" dirty="0">
                <a:latin typeface="Times New Roman" panose="02020603050405020304" pitchFamily="18" charset="0"/>
                <a:cs typeface="Times New Roman" panose="02020603050405020304" pitchFamily="18" charset="0"/>
              </a:rPr>
              <a:t>COURSE  REGISTRATION  SYSTEM</a:t>
            </a:r>
          </a:p>
        </p:txBody>
      </p:sp>
      <p:sp>
        <p:nvSpPr>
          <p:cNvPr id="3" name="Slide Number Placeholder 2">
            <a:extLst>
              <a:ext uri="{FF2B5EF4-FFF2-40B4-BE49-F238E27FC236}">
                <a16:creationId xmlns:a16="http://schemas.microsoft.com/office/drawing/2014/main" id="{79E30F2E-7DED-4BF4-0087-086D72511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058490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16"/>
          <p:cNvPicPr preferRelativeResize="0"/>
          <p:nvPr/>
        </p:nvPicPr>
        <p:blipFill rotWithShape="1">
          <a:blip r:embed="rId3">
            <a:alphaModFix/>
          </a:blip>
          <a:srcRect/>
          <a:stretch/>
        </p:blipFill>
        <p:spPr>
          <a:xfrm>
            <a:off x="803425" y="493906"/>
            <a:ext cx="10585149" cy="6117524"/>
          </a:xfrm>
          <a:prstGeom prst="rect">
            <a:avLst/>
          </a:prstGeom>
          <a:noFill/>
          <a:ln>
            <a:noFill/>
          </a:ln>
        </p:spPr>
      </p:pic>
      <p:pic>
        <p:nvPicPr>
          <p:cNvPr id="3" name="Picture 2">
            <a:extLst>
              <a:ext uri="{FF2B5EF4-FFF2-40B4-BE49-F238E27FC236}">
                <a16:creationId xmlns:a16="http://schemas.microsoft.com/office/drawing/2014/main" id="{649EB553-E1C1-B1B7-C238-108253C6BFED}"/>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7"/>
          <p:cNvSpPr txBox="1">
            <a:spLocks noGrp="1"/>
          </p:cNvSpPr>
          <p:nvPr>
            <p:ph type="ctrTitle"/>
          </p:nvPr>
        </p:nvSpPr>
        <p:spPr>
          <a:xfrm>
            <a:off x="1549615" y="2689214"/>
            <a:ext cx="2850776"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b="1" dirty="0">
                <a:solidFill>
                  <a:schemeClr val="tx1">
                    <a:lumMod val="95000"/>
                    <a:lumOff val="5000"/>
                  </a:schemeClr>
                </a:solidFill>
              </a:rPr>
              <a:t>Tech Stack</a:t>
            </a:r>
            <a:endParaRPr b="1" dirty="0">
              <a:solidFill>
                <a:schemeClr val="tx1">
                  <a:lumMod val="95000"/>
                  <a:lumOff val="5000"/>
                </a:schemeClr>
              </a:solidFill>
            </a:endParaRPr>
          </a:p>
        </p:txBody>
      </p:sp>
      <p:sp>
        <p:nvSpPr>
          <p:cNvPr id="424" name="Google Shape;424;p1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21</a:t>
            </a:fld>
            <a:endParaRPr/>
          </a:p>
        </p:txBody>
      </p:sp>
      <p:pic>
        <p:nvPicPr>
          <p:cNvPr id="425" name="Google Shape;425;p17"/>
          <p:cNvPicPr preferRelativeResize="0">
            <a:picLocks noGrp="1"/>
          </p:cNvPicPr>
          <p:nvPr>
            <p:ph type="pic" idx="2"/>
          </p:nvPr>
        </p:nvPicPr>
        <p:blipFill rotWithShape="1">
          <a:blip r:embed="rId3">
            <a:alphaModFix/>
          </a:blip>
          <a:srcRect l="25575" r="19248"/>
          <a:stretch/>
        </p:blipFill>
        <p:spPr>
          <a:xfrm>
            <a:off x="5864352" y="0"/>
            <a:ext cx="6324600" cy="6858000"/>
          </a:xfrm>
          <a:prstGeom prst="rect">
            <a:avLst/>
          </a:prstGeom>
          <a:solidFill>
            <a:srgbClr val="C1C1C1"/>
          </a:solidFill>
          <a:ln>
            <a:noFill/>
          </a:ln>
        </p:spPr>
      </p:pic>
      <p:pic>
        <p:nvPicPr>
          <p:cNvPr id="3" name="Picture 2">
            <a:extLst>
              <a:ext uri="{FF2B5EF4-FFF2-40B4-BE49-F238E27FC236}">
                <a16:creationId xmlns:a16="http://schemas.microsoft.com/office/drawing/2014/main" id="{2757D391-9328-77FB-1B13-E5D7CC39FA76}"/>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22</a:t>
            </a:fld>
            <a:endParaRPr/>
          </a:p>
        </p:txBody>
      </p:sp>
      <p:sp>
        <p:nvSpPr>
          <p:cNvPr id="432" name="Google Shape;432;p18"/>
          <p:cNvSpPr/>
          <p:nvPr/>
        </p:nvSpPr>
        <p:spPr>
          <a:xfrm>
            <a:off x="978000" y="490439"/>
            <a:ext cx="2420091" cy="101463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Poppins"/>
                <a:ea typeface="Poppins"/>
                <a:cs typeface="Poppins"/>
                <a:sym typeface="Poppins"/>
              </a:rPr>
              <a:t>Backend</a:t>
            </a:r>
            <a:endParaRPr sz="1400" b="0" i="0" u="none" strike="noStrike" cap="none" dirty="0">
              <a:solidFill>
                <a:srgbClr val="000000"/>
              </a:solidFill>
              <a:latin typeface="Arial"/>
              <a:ea typeface="Arial"/>
              <a:cs typeface="Arial"/>
              <a:sym typeface="Arial"/>
            </a:endParaRPr>
          </a:p>
        </p:txBody>
      </p:sp>
      <p:sp>
        <p:nvSpPr>
          <p:cNvPr id="433" name="Google Shape;433;p18"/>
          <p:cNvSpPr/>
          <p:nvPr/>
        </p:nvSpPr>
        <p:spPr>
          <a:xfrm>
            <a:off x="6605455" y="495785"/>
            <a:ext cx="2428784" cy="100929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dirty="0">
                <a:solidFill>
                  <a:schemeClr val="bg1"/>
                </a:solidFill>
                <a:latin typeface="Poppins" panose="020B0604020202020204" charset="0"/>
                <a:cs typeface="Poppins" panose="020B0604020202020204" charset="0"/>
              </a:rPr>
              <a:t>Code Editor</a:t>
            </a:r>
            <a:endParaRPr sz="2800" b="0" i="0" u="none" strike="noStrike" cap="none" dirty="0">
              <a:solidFill>
                <a:schemeClr val="bg1"/>
              </a:solidFill>
              <a:latin typeface="Poppins" panose="020B0604020202020204" charset="0"/>
              <a:cs typeface="Poppins" panose="020B0604020202020204" charset="0"/>
              <a:sym typeface="Arial"/>
            </a:endParaRPr>
          </a:p>
        </p:txBody>
      </p:sp>
      <p:sp>
        <p:nvSpPr>
          <p:cNvPr id="434" name="Google Shape;434;p18"/>
          <p:cNvSpPr/>
          <p:nvPr/>
        </p:nvSpPr>
        <p:spPr>
          <a:xfrm>
            <a:off x="3843104" y="490439"/>
            <a:ext cx="2502832" cy="101463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Poppins"/>
                <a:ea typeface="Poppins"/>
                <a:cs typeface="Poppins"/>
                <a:sym typeface="Poppins"/>
              </a:rPr>
              <a:t>Data</a:t>
            </a:r>
            <a:endParaRPr sz="1400" b="0" i="0" u="none" strike="noStrike" cap="none" dirty="0">
              <a:solidFill>
                <a:srgbClr val="000000"/>
              </a:solidFill>
              <a:latin typeface="Arial"/>
              <a:ea typeface="Arial"/>
              <a:cs typeface="Arial"/>
              <a:sym typeface="Arial"/>
            </a:endParaRPr>
          </a:p>
        </p:txBody>
      </p:sp>
      <p:sp>
        <p:nvSpPr>
          <p:cNvPr id="435" name="Google Shape;435;p18"/>
          <p:cNvSpPr/>
          <p:nvPr/>
        </p:nvSpPr>
        <p:spPr>
          <a:xfrm>
            <a:off x="9411960" y="490439"/>
            <a:ext cx="2433883" cy="994124"/>
          </a:xfrm>
          <a:prstGeom prst="rect">
            <a:avLst/>
          </a:prstGeom>
          <a:solidFill>
            <a:srgbClr val="FF64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dirty="0">
                <a:solidFill>
                  <a:schemeClr val="lt1"/>
                </a:solidFill>
                <a:latin typeface="Poppins"/>
                <a:cs typeface="Poppins"/>
                <a:sym typeface="Poppins"/>
              </a:rPr>
              <a:t>Frontend</a:t>
            </a:r>
            <a:endParaRPr sz="1400" b="0" i="0" u="none" strike="noStrike" cap="none" dirty="0">
              <a:solidFill>
                <a:srgbClr val="000000"/>
              </a:solidFill>
              <a:latin typeface="Arial"/>
              <a:ea typeface="Arial"/>
              <a:cs typeface="Arial"/>
              <a:sym typeface="Arial"/>
            </a:endParaRPr>
          </a:p>
        </p:txBody>
      </p:sp>
      <p:sp>
        <p:nvSpPr>
          <p:cNvPr id="439" name="Google Shape;439;p18"/>
          <p:cNvSpPr/>
          <p:nvPr/>
        </p:nvSpPr>
        <p:spPr>
          <a:xfrm>
            <a:off x="7114025" y="1592704"/>
            <a:ext cx="2194560" cy="5113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444" name="Google Shape;444;p18"/>
          <p:cNvSpPr/>
          <p:nvPr/>
        </p:nvSpPr>
        <p:spPr>
          <a:xfrm flipH="1">
            <a:off x="977999" y="1522494"/>
            <a:ext cx="2420091" cy="21145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Poppins"/>
                <a:ea typeface="Poppins"/>
                <a:cs typeface="Poppins"/>
                <a:sym typeface="Poppins"/>
              </a:rPr>
              <a:t>Core Language</a:t>
            </a:r>
            <a:endParaRPr sz="1400" b="0" i="0" u="none" strike="noStrike" cap="none" dirty="0">
              <a:solidFill>
                <a:srgbClr val="000000"/>
              </a:solidFill>
              <a:latin typeface="Arial"/>
              <a:ea typeface="Arial"/>
              <a:cs typeface="Arial"/>
              <a:sym typeface="Arial"/>
            </a:endParaRPr>
          </a:p>
        </p:txBody>
      </p:sp>
      <p:sp>
        <p:nvSpPr>
          <p:cNvPr id="445" name="Google Shape;445;p18"/>
          <p:cNvSpPr/>
          <p:nvPr/>
        </p:nvSpPr>
        <p:spPr>
          <a:xfrm flipH="1">
            <a:off x="977998" y="2625267"/>
            <a:ext cx="2420091" cy="236805"/>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Poppins"/>
                <a:ea typeface="Poppins"/>
                <a:cs typeface="Poppins"/>
                <a:sym typeface="Poppins"/>
              </a:rPr>
              <a:t>Framework</a:t>
            </a:r>
            <a:endParaRPr sz="1400" b="0" i="0" u="none" strike="noStrike" cap="none" dirty="0">
              <a:solidFill>
                <a:srgbClr val="000000"/>
              </a:solidFill>
              <a:latin typeface="Arial"/>
              <a:ea typeface="Arial"/>
              <a:cs typeface="Arial"/>
              <a:sym typeface="Arial"/>
            </a:endParaRPr>
          </a:p>
        </p:txBody>
      </p:sp>
      <p:sp>
        <p:nvSpPr>
          <p:cNvPr id="447" name="Google Shape;447;p18"/>
          <p:cNvSpPr/>
          <p:nvPr/>
        </p:nvSpPr>
        <p:spPr>
          <a:xfrm flipH="1">
            <a:off x="3827212" y="1522494"/>
            <a:ext cx="2518723" cy="29554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Poppins"/>
                <a:ea typeface="Poppins"/>
                <a:cs typeface="Poppins"/>
                <a:sym typeface="Poppins"/>
              </a:rPr>
              <a:t>SQL Database</a:t>
            </a:r>
            <a:endParaRPr sz="1400" b="0" i="0" u="none" strike="noStrike" cap="none" dirty="0">
              <a:solidFill>
                <a:srgbClr val="000000"/>
              </a:solidFill>
              <a:latin typeface="Arial"/>
              <a:ea typeface="Arial"/>
              <a:cs typeface="Arial"/>
              <a:sym typeface="Arial"/>
            </a:endParaRPr>
          </a:p>
        </p:txBody>
      </p:sp>
      <p:sp>
        <p:nvSpPr>
          <p:cNvPr id="448" name="Google Shape;448;p18"/>
          <p:cNvSpPr/>
          <p:nvPr/>
        </p:nvSpPr>
        <p:spPr>
          <a:xfrm flipH="1">
            <a:off x="9411961" y="1484562"/>
            <a:ext cx="2433883" cy="343677"/>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pic>
        <p:nvPicPr>
          <p:cNvPr id="451" name="Google Shape;451;p18"/>
          <p:cNvPicPr preferRelativeResize="0"/>
          <p:nvPr/>
        </p:nvPicPr>
        <p:blipFill rotWithShape="1">
          <a:blip r:embed="rId3">
            <a:alphaModFix/>
          </a:blip>
          <a:srcRect l="9305" t="12927"/>
          <a:stretch/>
        </p:blipFill>
        <p:spPr>
          <a:xfrm>
            <a:off x="4457878" y="1939744"/>
            <a:ext cx="1273284" cy="732094"/>
          </a:xfrm>
          <a:prstGeom prst="rect">
            <a:avLst/>
          </a:prstGeom>
          <a:noFill/>
          <a:ln>
            <a:noFill/>
          </a:ln>
        </p:spPr>
      </p:pic>
      <p:pic>
        <p:nvPicPr>
          <p:cNvPr id="455" name="Google Shape;455;p18"/>
          <p:cNvPicPr preferRelativeResize="0"/>
          <p:nvPr/>
        </p:nvPicPr>
        <p:blipFill rotWithShape="1">
          <a:blip r:embed="rId4">
            <a:alphaModFix/>
          </a:blip>
          <a:srcRect/>
          <a:stretch/>
        </p:blipFill>
        <p:spPr>
          <a:xfrm>
            <a:off x="1919449" y="1818036"/>
            <a:ext cx="513003" cy="706406"/>
          </a:xfrm>
          <a:prstGeom prst="rect">
            <a:avLst/>
          </a:prstGeom>
          <a:noFill/>
          <a:ln>
            <a:noFill/>
          </a:ln>
        </p:spPr>
      </p:pic>
      <p:pic>
        <p:nvPicPr>
          <p:cNvPr id="456" name="Google Shape;456;p18"/>
          <p:cNvPicPr preferRelativeResize="0"/>
          <p:nvPr/>
        </p:nvPicPr>
        <p:blipFill rotWithShape="1">
          <a:blip r:embed="rId5">
            <a:alphaModFix/>
          </a:blip>
          <a:srcRect/>
          <a:stretch/>
        </p:blipFill>
        <p:spPr>
          <a:xfrm>
            <a:off x="1628898" y="2962506"/>
            <a:ext cx="1028161" cy="540613"/>
          </a:xfrm>
          <a:prstGeom prst="rect">
            <a:avLst/>
          </a:prstGeom>
          <a:noFill/>
          <a:ln>
            <a:noFill/>
          </a:ln>
        </p:spPr>
      </p:pic>
      <p:sp>
        <p:nvSpPr>
          <p:cNvPr id="460" name="Google Shape;460;p18"/>
          <p:cNvSpPr/>
          <p:nvPr/>
        </p:nvSpPr>
        <p:spPr>
          <a:xfrm flipH="1">
            <a:off x="6607064" y="1505074"/>
            <a:ext cx="2427174" cy="323166"/>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6"/>
          <a:stretch>
            <a:fillRect/>
          </a:stretch>
        </p:blipFill>
        <p:spPr>
          <a:xfrm>
            <a:off x="9592787" y="1862847"/>
            <a:ext cx="2124725" cy="680491"/>
          </a:xfrm>
          <a:prstGeom prst="rect">
            <a:avLst/>
          </a:prstGeom>
        </p:spPr>
      </p:pic>
      <p:pic>
        <p:nvPicPr>
          <p:cNvPr id="5" name="Picture 4"/>
          <p:cNvPicPr>
            <a:picLocks noChangeAspect="1"/>
          </p:cNvPicPr>
          <p:nvPr/>
        </p:nvPicPr>
        <p:blipFill>
          <a:blip r:embed="rId7"/>
          <a:stretch>
            <a:fillRect/>
          </a:stretch>
        </p:blipFill>
        <p:spPr>
          <a:xfrm>
            <a:off x="9762549" y="2605166"/>
            <a:ext cx="1920240" cy="1053558"/>
          </a:xfrm>
          <a:prstGeom prst="rect">
            <a:avLst/>
          </a:prstGeom>
        </p:spPr>
      </p:pic>
      <p:sp>
        <p:nvSpPr>
          <p:cNvPr id="47" name="Google Shape;449;p18"/>
          <p:cNvSpPr/>
          <p:nvPr/>
        </p:nvSpPr>
        <p:spPr>
          <a:xfrm flipH="1">
            <a:off x="977996" y="4882206"/>
            <a:ext cx="2420091" cy="25672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6" name="TextBox 5"/>
          <p:cNvSpPr txBox="1"/>
          <p:nvPr/>
        </p:nvSpPr>
        <p:spPr>
          <a:xfrm>
            <a:off x="1444486" y="4822231"/>
            <a:ext cx="2095702" cy="369332"/>
          </a:xfrm>
          <a:prstGeom prst="rect">
            <a:avLst/>
          </a:prstGeom>
          <a:noFill/>
        </p:spPr>
        <p:txBody>
          <a:bodyPr wrap="square" rtlCol="0">
            <a:spAutoFit/>
          </a:bodyPr>
          <a:lstStyle/>
          <a:p>
            <a:r>
              <a:rPr lang="en-US" sz="1800" dirty="0">
                <a:solidFill>
                  <a:schemeClr val="bg1"/>
                </a:solidFill>
                <a:latin typeface="Poppins" panose="020B0604020202020204" charset="0"/>
                <a:cs typeface="Poppins" panose="020B0604020202020204" charset="0"/>
              </a:rPr>
              <a:t>API Platform</a:t>
            </a:r>
          </a:p>
        </p:txBody>
      </p:sp>
      <p:pic>
        <p:nvPicPr>
          <p:cNvPr id="7" name="Picture 6"/>
          <p:cNvPicPr>
            <a:picLocks noChangeAspect="1"/>
          </p:cNvPicPr>
          <p:nvPr/>
        </p:nvPicPr>
        <p:blipFill>
          <a:blip r:embed="rId8"/>
          <a:stretch>
            <a:fillRect/>
          </a:stretch>
        </p:blipFill>
        <p:spPr>
          <a:xfrm>
            <a:off x="1393300" y="5291395"/>
            <a:ext cx="1589481" cy="1161338"/>
          </a:xfrm>
          <a:prstGeom prst="rect">
            <a:avLst/>
          </a:prstGeom>
        </p:spPr>
      </p:pic>
      <p:sp>
        <p:nvSpPr>
          <p:cNvPr id="52" name="Google Shape;460;p18"/>
          <p:cNvSpPr/>
          <p:nvPr/>
        </p:nvSpPr>
        <p:spPr>
          <a:xfrm flipH="1">
            <a:off x="977997" y="3649900"/>
            <a:ext cx="2420091" cy="243086"/>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p:cNvSpPr txBox="1"/>
          <p:nvPr/>
        </p:nvSpPr>
        <p:spPr>
          <a:xfrm>
            <a:off x="1093825" y="3586777"/>
            <a:ext cx="2441430" cy="369332"/>
          </a:xfrm>
          <a:prstGeom prst="rect">
            <a:avLst/>
          </a:prstGeom>
          <a:noFill/>
        </p:spPr>
        <p:txBody>
          <a:bodyPr wrap="square" rtlCol="0">
            <a:spAutoFit/>
          </a:bodyPr>
          <a:lstStyle/>
          <a:p>
            <a:r>
              <a:rPr lang="en-US" sz="1800" dirty="0">
                <a:solidFill>
                  <a:schemeClr val="bg1"/>
                </a:solidFill>
                <a:latin typeface="Poppins" panose="020B0604020202020204" charset="0"/>
                <a:cs typeface="Poppins" panose="020B0604020202020204" charset="0"/>
              </a:rPr>
              <a:t>Spring Application</a:t>
            </a:r>
          </a:p>
        </p:txBody>
      </p:sp>
      <p:pic>
        <p:nvPicPr>
          <p:cNvPr id="10" name="Picture 9"/>
          <p:cNvPicPr>
            <a:picLocks noChangeAspect="1"/>
          </p:cNvPicPr>
          <p:nvPr/>
        </p:nvPicPr>
        <p:blipFill>
          <a:blip r:embed="rId9"/>
          <a:stretch>
            <a:fillRect/>
          </a:stretch>
        </p:blipFill>
        <p:spPr>
          <a:xfrm>
            <a:off x="1360778" y="4052563"/>
            <a:ext cx="1654527" cy="476768"/>
          </a:xfrm>
          <a:prstGeom prst="rect">
            <a:avLst/>
          </a:prstGeom>
        </p:spPr>
      </p:pic>
      <p:pic>
        <p:nvPicPr>
          <p:cNvPr id="11" name="Picture 10"/>
          <p:cNvPicPr>
            <a:picLocks noChangeAspect="1"/>
          </p:cNvPicPr>
          <p:nvPr/>
        </p:nvPicPr>
        <p:blipFill>
          <a:blip r:embed="rId10"/>
          <a:stretch>
            <a:fillRect/>
          </a:stretch>
        </p:blipFill>
        <p:spPr>
          <a:xfrm>
            <a:off x="7003832" y="1962036"/>
            <a:ext cx="1505511" cy="1361558"/>
          </a:xfrm>
          <a:prstGeom prst="rect">
            <a:avLst/>
          </a:prstGeom>
        </p:spPr>
      </p:pic>
      <p:sp>
        <p:nvSpPr>
          <p:cNvPr id="12" name="TextBox 11"/>
          <p:cNvSpPr txBox="1"/>
          <p:nvPr/>
        </p:nvSpPr>
        <p:spPr>
          <a:xfrm>
            <a:off x="6717136" y="1485599"/>
            <a:ext cx="2517794" cy="369332"/>
          </a:xfrm>
          <a:prstGeom prst="rect">
            <a:avLst/>
          </a:prstGeom>
          <a:noFill/>
        </p:spPr>
        <p:txBody>
          <a:bodyPr wrap="square" rtlCol="0">
            <a:spAutoFit/>
          </a:bodyPr>
          <a:lstStyle/>
          <a:p>
            <a:r>
              <a:rPr lang="en-US" sz="1800" dirty="0">
                <a:solidFill>
                  <a:schemeClr val="bg1"/>
                </a:solidFill>
              </a:rPr>
              <a:t>Visual Studio Code</a:t>
            </a:r>
          </a:p>
        </p:txBody>
      </p:sp>
      <p:sp>
        <p:nvSpPr>
          <p:cNvPr id="13" name="TextBox 12"/>
          <p:cNvSpPr txBox="1"/>
          <p:nvPr/>
        </p:nvSpPr>
        <p:spPr>
          <a:xfrm>
            <a:off x="9828745" y="1435497"/>
            <a:ext cx="2462111" cy="646331"/>
          </a:xfrm>
          <a:prstGeom prst="rect">
            <a:avLst/>
          </a:prstGeom>
          <a:noFill/>
        </p:spPr>
        <p:txBody>
          <a:bodyPr wrap="square" rtlCol="0">
            <a:spAutoFit/>
          </a:bodyPr>
          <a:lstStyle/>
          <a:p>
            <a:r>
              <a:rPr lang="en-US" sz="1800" dirty="0">
                <a:solidFill>
                  <a:schemeClr val="bg1"/>
                </a:solidFill>
              </a:rPr>
              <a:t>Open Source</a:t>
            </a:r>
          </a:p>
          <a:p>
            <a:endParaRPr lang="en-US" sz="1800" dirty="0">
              <a:solidFill>
                <a:schemeClr val="bg1"/>
              </a:solidFill>
            </a:endParaRPr>
          </a:p>
        </p:txBody>
      </p:sp>
      <p:pic>
        <p:nvPicPr>
          <p:cNvPr id="4" name="Picture 3">
            <a:extLst>
              <a:ext uri="{FF2B5EF4-FFF2-40B4-BE49-F238E27FC236}">
                <a16:creationId xmlns:a16="http://schemas.microsoft.com/office/drawing/2014/main" id="{7B80BD90-04F6-9F83-1262-1B400A88A671}"/>
              </a:ext>
            </a:extLst>
          </p:cNvPr>
          <p:cNvPicPr>
            <a:picLocks noChangeAspect="1"/>
          </p:cNvPicPr>
          <p:nvPr/>
        </p:nvPicPr>
        <p:blipFill>
          <a:blip r:embed="rId11"/>
          <a:stretch>
            <a:fillRect/>
          </a:stretch>
        </p:blipFill>
        <p:spPr>
          <a:xfrm>
            <a:off x="73760" y="52977"/>
            <a:ext cx="946271" cy="94206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C69473-1435-88DF-2084-F58BA9195DCF}"/>
              </a:ext>
            </a:extLst>
          </p:cNvPr>
          <p:cNvSpPr>
            <a:spLocks noGrp="1"/>
          </p:cNvSpPr>
          <p:nvPr>
            <p:ph type="subTitle" idx="1"/>
          </p:nvPr>
        </p:nvSpPr>
        <p:spPr>
          <a:xfrm>
            <a:off x="230905" y="215409"/>
            <a:ext cx="11360800" cy="1056800"/>
          </a:xfrm>
        </p:spPr>
        <p:txBody>
          <a:bodyPr/>
          <a:lstStyle/>
          <a:p>
            <a:pPr algn="l"/>
            <a:r>
              <a:rPr lang="en-IN" dirty="0"/>
              <a:t>Architecture</a:t>
            </a:r>
          </a:p>
        </p:txBody>
      </p:sp>
      <p:sp>
        <p:nvSpPr>
          <p:cNvPr id="4" name="Slide Number Placeholder 3">
            <a:extLst>
              <a:ext uri="{FF2B5EF4-FFF2-40B4-BE49-F238E27FC236}">
                <a16:creationId xmlns:a16="http://schemas.microsoft.com/office/drawing/2014/main" id="{9E9CB272-2CF3-6777-A36C-AEE5475972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8" name="Picture 7">
            <a:extLst>
              <a:ext uri="{FF2B5EF4-FFF2-40B4-BE49-F238E27FC236}">
                <a16:creationId xmlns:a16="http://schemas.microsoft.com/office/drawing/2014/main" id="{60C87FAB-29C0-86E8-3274-48732195A911}"/>
              </a:ext>
            </a:extLst>
          </p:cNvPr>
          <p:cNvPicPr>
            <a:picLocks noChangeAspect="1"/>
          </p:cNvPicPr>
          <p:nvPr/>
        </p:nvPicPr>
        <p:blipFill>
          <a:blip r:embed="rId2"/>
          <a:stretch>
            <a:fillRect/>
          </a:stretch>
        </p:blipFill>
        <p:spPr>
          <a:xfrm>
            <a:off x="1527233" y="1729409"/>
            <a:ext cx="8768144" cy="3642691"/>
          </a:xfrm>
          <a:prstGeom prst="rect">
            <a:avLst/>
          </a:prstGeom>
        </p:spPr>
      </p:pic>
      <p:cxnSp>
        <p:nvCxnSpPr>
          <p:cNvPr id="10" name="Straight Arrow Connector 9">
            <a:extLst>
              <a:ext uri="{FF2B5EF4-FFF2-40B4-BE49-F238E27FC236}">
                <a16:creationId xmlns:a16="http://schemas.microsoft.com/office/drawing/2014/main" id="{07136A25-FF0E-4776-7C91-094190CB8BED}"/>
              </a:ext>
            </a:extLst>
          </p:cNvPr>
          <p:cNvCxnSpPr/>
          <p:nvPr/>
        </p:nvCxnSpPr>
        <p:spPr>
          <a:xfrm flipH="1">
            <a:off x="8547652" y="4065104"/>
            <a:ext cx="9342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8937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9"/>
          <p:cNvSpPr txBox="1">
            <a:spLocks noGrp="1"/>
          </p:cNvSpPr>
          <p:nvPr>
            <p:ph type="ctrTitle"/>
          </p:nvPr>
        </p:nvSpPr>
        <p:spPr>
          <a:xfrm>
            <a:off x="1172244" y="2847167"/>
            <a:ext cx="3902675"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b="1" dirty="0">
                <a:solidFill>
                  <a:schemeClr val="tx1">
                    <a:lumMod val="95000"/>
                    <a:lumOff val="5000"/>
                  </a:schemeClr>
                </a:solidFill>
              </a:rPr>
              <a:t>Development</a:t>
            </a:r>
            <a:endParaRPr b="1" dirty="0">
              <a:solidFill>
                <a:schemeClr val="tx1">
                  <a:lumMod val="95000"/>
                  <a:lumOff val="5000"/>
                </a:schemeClr>
              </a:solidFill>
            </a:endParaRPr>
          </a:p>
        </p:txBody>
      </p:sp>
      <p:sp>
        <p:nvSpPr>
          <p:cNvPr id="477" name="Google Shape;477;p1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24</a:t>
            </a:fld>
            <a:endParaRPr/>
          </a:p>
        </p:txBody>
      </p:sp>
      <p:pic>
        <p:nvPicPr>
          <p:cNvPr id="478" name="Google Shape;478;p19"/>
          <p:cNvPicPr preferRelativeResize="0">
            <a:picLocks noGrp="1"/>
          </p:cNvPicPr>
          <p:nvPr>
            <p:ph type="pic" idx="2"/>
          </p:nvPr>
        </p:nvPicPr>
        <p:blipFill rotWithShape="1">
          <a:blip r:embed="rId3">
            <a:alphaModFix/>
          </a:blip>
          <a:srcRect l="13292" t="-1905" r="33896" b="1905"/>
          <a:stretch/>
        </p:blipFill>
        <p:spPr>
          <a:xfrm>
            <a:off x="5864352" y="0"/>
            <a:ext cx="6324600" cy="6858000"/>
          </a:xfrm>
          <a:prstGeom prst="rect">
            <a:avLst/>
          </a:prstGeom>
          <a:solidFill>
            <a:srgbClr val="727272"/>
          </a:solidFill>
          <a:ln>
            <a:noFill/>
          </a:ln>
        </p:spPr>
      </p:pic>
      <p:pic>
        <p:nvPicPr>
          <p:cNvPr id="2" name="Picture 1">
            <a:extLst>
              <a:ext uri="{FF2B5EF4-FFF2-40B4-BE49-F238E27FC236}">
                <a16:creationId xmlns:a16="http://schemas.microsoft.com/office/drawing/2014/main" id="{E03E8C15-DB7D-0B25-7620-975D62049DFB}"/>
              </a:ext>
            </a:extLst>
          </p:cNvPr>
          <p:cNvPicPr>
            <a:picLocks noChangeAspect="1"/>
          </p:cNvPicPr>
          <p:nvPr/>
        </p:nvPicPr>
        <p:blipFill>
          <a:blip r:embed="rId4"/>
          <a:stretch>
            <a:fillRect/>
          </a:stretch>
        </p:blipFill>
        <p:spPr>
          <a:xfrm>
            <a:off x="0" y="16406"/>
            <a:ext cx="961061" cy="8662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484" name="Google Shape;484;p20"/>
          <p:cNvGrpSpPr/>
          <p:nvPr/>
        </p:nvGrpSpPr>
        <p:grpSpPr>
          <a:xfrm>
            <a:off x="2614051" y="373388"/>
            <a:ext cx="7385780" cy="5633836"/>
            <a:chOff x="566294" y="-114321"/>
            <a:chExt cx="7385780" cy="5633836"/>
          </a:xfrm>
        </p:grpSpPr>
        <p:sp>
          <p:nvSpPr>
            <p:cNvPr id="485" name="Google Shape;485;p20"/>
            <p:cNvSpPr/>
            <p:nvPr/>
          </p:nvSpPr>
          <p:spPr>
            <a:xfrm>
              <a:off x="5364395" y="2935425"/>
              <a:ext cx="2561310" cy="2584090"/>
            </a:xfrm>
            <a:prstGeom prst="roundRect">
              <a:avLst>
                <a:gd name="adj" fmla="val 10000"/>
              </a:avLst>
            </a:prstGeom>
            <a:solidFill>
              <a:schemeClr val="lt1">
                <a:alpha val="89411"/>
              </a:schemeClr>
            </a:solidFill>
            <a:ln w="9525" cap="flat" cmpd="sng">
              <a:solidFill>
                <a:srgbClr val="FC404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0"/>
            <p:cNvSpPr txBox="1"/>
            <p:nvPr/>
          </p:nvSpPr>
          <p:spPr>
            <a:xfrm>
              <a:off x="6185301" y="3633961"/>
              <a:ext cx="1687891" cy="1833041"/>
            </a:xfrm>
            <a:prstGeom prst="rect">
              <a:avLst/>
            </a:prstGeom>
            <a:noFill/>
            <a:ln>
              <a:noFill/>
            </a:ln>
          </p:spPr>
          <p:txBody>
            <a:bodyPr spcFirstLastPara="1" wrap="square" lIns="60950" tIns="60950" rIns="60950" bIns="60950" anchor="t" anchorCtr="0">
              <a:noAutofit/>
            </a:bodyPr>
            <a:lstStyle/>
            <a:p>
              <a:pPr marL="171450" marR="0" lvl="1" indent="-171450" algn="l" rtl="0">
                <a:lnSpc>
                  <a:spcPct val="90000"/>
                </a:lnSpc>
                <a:spcBef>
                  <a:spcPts val="0"/>
                </a:spcBef>
                <a:spcAft>
                  <a:spcPts val="0"/>
                </a:spcAft>
                <a:buClr>
                  <a:schemeClr val="dk1"/>
                </a:buClr>
                <a:buSzPts val="1600"/>
                <a:buFont typeface="Poppins"/>
                <a:buChar char="•"/>
              </a:pPr>
              <a:r>
                <a:rPr lang="en-US" sz="1600" b="1" i="0" u="none" strike="noStrike" cap="none">
                  <a:solidFill>
                    <a:schemeClr val="dk1"/>
                  </a:solidFill>
                  <a:latin typeface="Poppins"/>
                  <a:ea typeface="Poppins"/>
                  <a:cs typeface="Poppins"/>
                  <a:sym typeface="Poppins"/>
                </a:rPr>
                <a:t>LLD</a:t>
              </a:r>
              <a:endParaRPr sz="1600" b="1" i="0" u="none" strike="noStrike" cap="none">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chemeClr val="dk1"/>
                </a:buClr>
                <a:buSzPts val="1600"/>
                <a:buFont typeface="Poppins"/>
                <a:buChar char="•"/>
              </a:pPr>
              <a:r>
                <a:rPr lang="en-US" sz="1600" b="1" i="0" u="none" strike="noStrike" cap="none">
                  <a:solidFill>
                    <a:schemeClr val="dk1"/>
                  </a:solidFill>
                  <a:latin typeface="Poppins"/>
                  <a:ea typeface="Poppins"/>
                  <a:cs typeface="Poppins"/>
                  <a:sym typeface="Poppins"/>
                </a:rPr>
                <a:t>Development</a:t>
              </a:r>
              <a:endParaRPr sz="1600" b="1" i="0" u="none" strike="noStrike" cap="none">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chemeClr val="dk1"/>
                </a:buClr>
                <a:buSzPts val="1600"/>
                <a:buFont typeface="Poppins"/>
                <a:buChar char="•"/>
              </a:pPr>
              <a:r>
                <a:rPr lang="en-US" sz="1600" b="1" i="0" u="none" strike="noStrike" cap="none">
                  <a:solidFill>
                    <a:schemeClr val="dk1"/>
                  </a:solidFill>
                  <a:latin typeface="Poppins"/>
                  <a:ea typeface="Poppins"/>
                  <a:cs typeface="Poppins"/>
                  <a:sym typeface="Poppins"/>
                </a:rPr>
                <a:t>Code Review</a:t>
              </a:r>
              <a:endParaRPr sz="1600" b="1" i="0" u="none" strike="noStrike" cap="none">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chemeClr val="dk1"/>
                </a:buClr>
                <a:buSzPts val="1600"/>
                <a:buFont typeface="Poppins"/>
                <a:buChar char="•"/>
              </a:pPr>
              <a:r>
                <a:rPr lang="en-US" sz="1600" b="1" i="0" u="none" strike="noStrike" cap="none">
                  <a:solidFill>
                    <a:schemeClr val="dk1"/>
                  </a:solidFill>
                  <a:latin typeface="Poppins"/>
                  <a:ea typeface="Poppins"/>
                  <a:cs typeface="Poppins"/>
                  <a:sym typeface="Poppins"/>
                </a:rPr>
                <a:t>Commit</a:t>
              </a:r>
              <a:endParaRPr sz="1600" b="1" i="0" u="none" strike="noStrike" cap="none">
                <a:solidFill>
                  <a:schemeClr val="dk1"/>
                </a:solidFill>
                <a:latin typeface="Poppins"/>
                <a:ea typeface="Poppins"/>
                <a:cs typeface="Poppins"/>
                <a:sym typeface="Poppins"/>
              </a:endParaRPr>
            </a:p>
          </p:txBody>
        </p:sp>
        <p:sp>
          <p:nvSpPr>
            <p:cNvPr id="487" name="Google Shape;487;p20"/>
            <p:cNvSpPr/>
            <p:nvPr/>
          </p:nvSpPr>
          <p:spPr>
            <a:xfrm>
              <a:off x="566294" y="3411369"/>
              <a:ext cx="2561310" cy="1659148"/>
            </a:xfrm>
            <a:prstGeom prst="roundRect">
              <a:avLst>
                <a:gd name="adj" fmla="val 10000"/>
              </a:avLst>
            </a:prstGeom>
            <a:solidFill>
              <a:schemeClr val="lt1">
                <a:alpha val="89411"/>
              </a:schemeClr>
            </a:solidFill>
            <a:ln w="9525" cap="flat" cmpd="sng">
              <a:solidFill>
                <a:srgbClr val="FC404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0"/>
            <p:cNvSpPr txBox="1"/>
            <p:nvPr/>
          </p:nvSpPr>
          <p:spPr>
            <a:xfrm>
              <a:off x="602740" y="3862602"/>
              <a:ext cx="1720025" cy="1171469"/>
            </a:xfrm>
            <a:prstGeom prst="rect">
              <a:avLst/>
            </a:prstGeom>
            <a:noFill/>
            <a:ln>
              <a:noFill/>
            </a:ln>
          </p:spPr>
          <p:txBody>
            <a:bodyPr spcFirstLastPara="1" wrap="square" lIns="60950" tIns="60950" rIns="60950" bIns="60950" anchor="t" anchorCtr="0">
              <a:noAutofit/>
            </a:bodyPr>
            <a:lstStyle/>
            <a:p>
              <a:pPr marL="171450" marR="0" lvl="1" indent="-171450" algn="l" rtl="0">
                <a:lnSpc>
                  <a:spcPct val="90000"/>
                </a:lnSpc>
                <a:spcBef>
                  <a:spcPts val="0"/>
                </a:spcBef>
                <a:spcAft>
                  <a:spcPts val="0"/>
                </a:spcAft>
                <a:buClr>
                  <a:srgbClr val="000000"/>
                </a:buClr>
                <a:buSzPts val="1600"/>
                <a:buFont typeface="Poppins"/>
                <a:buChar char="•"/>
              </a:pPr>
              <a:r>
                <a:rPr lang="en-US" sz="1600" b="1" i="0" u="none" strike="noStrike" cap="none">
                  <a:solidFill>
                    <a:srgbClr val="000000"/>
                  </a:solidFill>
                  <a:latin typeface="Poppins"/>
                  <a:ea typeface="Poppins"/>
                  <a:cs typeface="Poppins"/>
                  <a:sym typeface="Poppins"/>
                </a:rPr>
                <a:t>Integrate</a:t>
              </a:r>
              <a:endParaRPr sz="1600" b="1" i="0" u="none" strike="noStrike" cap="none">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rgbClr val="000000"/>
                </a:buClr>
                <a:buSzPts val="1600"/>
                <a:buFont typeface="Poppins"/>
                <a:buChar char="•"/>
              </a:pPr>
              <a:r>
                <a:rPr lang="en-US" sz="1600" b="1" i="0" u="none" strike="noStrike" cap="none">
                  <a:solidFill>
                    <a:srgbClr val="000000"/>
                  </a:solidFill>
                  <a:latin typeface="Poppins"/>
                  <a:ea typeface="Poppins"/>
                  <a:cs typeface="Poppins"/>
                  <a:sym typeface="Poppins"/>
                </a:rPr>
                <a:t>Deploy</a:t>
              </a:r>
              <a:endParaRPr sz="1600" b="1" i="0" u="none" strike="noStrike" cap="none">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rgbClr val="000000"/>
                </a:buClr>
                <a:buSzPts val="1600"/>
                <a:buFont typeface="Poppins"/>
                <a:buChar char="•"/>
              </a:pPr>
              <a:r>
                <a:rPr lang="en-US" sz="1600" b="1" i="0" u="none" strike="noStrike" cap="none">
                  <a:solidFill>
                    <a:srgbClr val="000000"/>
                  </a:solidFill>
                  <a:latin typeface="Poppins"/>
                  <a:ea typeface="Poppins"/>
                  <a:cs typeface="Poppins"/>
                  <a:sym typeface="Poppins"/>
                </a:rPr>
                <a:t>Test</a:t>
              </a:r>
              <a:endParaRPr sz="1600" b="1" i="0" u="none" strike="noStrike" cap="none">
                <a:solidFill>
                  <a:srgbClr val="000000"/>
                </a:solidFill>
                <a:latin typeface="Poppins"/>
                <a:ea typeface="Poppins"/>
                <a:cs typeface="Poppins"/>
                <a:sym typeface="Poppins"/>
              </a:endParaRPr>
            </a:p>
          </p:txBody>
        </p:sp>
        <p:sp>
          <p:nvSpPr>
            <p:cNvPr id="489" name="Google Shape;489;p20"/>
            <p:cNvSpPr/>
            <p:nvPr/>
          </p:nvSpPr>
          <p:spPr>
            <a:xfrm>
              <a:off x="4880525" y="-114321"/>
              <a:ext cx="3071549" cy="1659148"/>
            </a:xfrm>
            <a:prstGeom prst="roundRect">
              <a:avLst>
                <a:gd name="adj" fmla="val 10000"/>
              </a:avLst>
            </a:prstGeom>
            <a:solidFill>
              <a:schemeClr val="lt1">
                <a:alpha val="89411"/>
              </a:schemeClr>
            </a:solidFill>
            <a:ln w="9525" cap="flat" cmpd="sng">
              <a:solidFill>
                <a:srgbClr val="FC404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txBox="1"/>
            <p:nvPr/>
          </p:nvSpPr>
          <p:spPr>
            <a:xfrm>
              <a:off x="5838435" y="-77875"/>
              <a:ext cx="2077192" cy="1171469"/>
            </a:xfrm>
            <a:prstGeom prst="rect">
              <a:avLst/>
            </a:prstGeom>
            <a:noFill/>
            <a:ln>
              <a:noFill/>
            </a:ln>
          </p:spPr>
          <p:txBody>
            <a:bodyPr spcFirstLastPara="1" wrap="square" lIns="60950" tIns="60950" rIns="60950" bIns="60950" anchor="t" anchorCtr="0">
              <a:noAutofit/>
            </a:bodyPr>
            <a:lstStyle/>
            <a:p>
              <a:pPr marL="171450" marR="0" lvl="1" indent="-171450" algn="l" rtl="0">
                <a:lnSpc>
                  <a:spcPct val="90000"/>
                </a:lnSpc>
                <a:spcBef>
                  <a:spcPts val="0"/>
                </a:spcBef>
                <a:spcAft>
                  <a:spcPts val="0"/>
                </a:spcAft>
                <a:buClr>
                  <a:schemeClr val="dk1"/>
                </a:buClr>
                <a:buSzPts val="1600"/>
                <a:buFont typeface="Poppins"/>
                <a:buChar char="•"/>
              </a:pPr>
              <a:r>
                <a:rPr lang="en-US" sz="1600" b="1" i="0" u="none" strike="noStrike" cap="none" dirty="0">
                  <a:solidFill>
                    <a:schemeClr val="dk1"/>
                  </a:solidFill>
                  <a:latin typeface="Poppins"/>
                  <a:ea typeface="Poppins"/>
                  <a:cs typeface="Poppins"/>
                  <a:sym typeface="Poppins"/>
                </a:rPr>
                <a:t>Requirement understanding</a:t>
              </a:r>
              <a:endParaRPr sz="1600" b="1" i="0" u="none" strike="noStrike" cap="none" dirty="0">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chemeClr val="dk1"/>
                </a:buClr>
                <a:buSzPts val="1600"/>
                <a:buFont typeface="Poppins"/>
                <a:buChar char="•"/>
              </a:pPr>
              <a:r>
                <a:rPr lang="en-US" sz="1600" b="1" i="0" u="none" strike="noStrike" cap="none" dirty="0">
                  <a:solidFill>
                    <a:schemeClr val="dk1"/>
                  </a:solidFill>
                  <a:latin typeface="Poppins"/>
                  <a:ea typeface="Poppins"/>
                  <a:cs typeface="Poppins"/>
                  <a:sym typeface="Poppins"/>
                </a:rPr>
                <a:t>Research and analysis</a:t>
              </a:r>
              <a:endParaRPr sz="1600" b="1" i="0" u="none" strike="noStrike" cap="none" dirty="0">
                <a:solidFill>
                  <a:schemeClr val="dk1"/>
                </a:solidFill>
                <a:latin typeface="Poppins"/>
                <a:ea typeface="Poppins"/>
                <a:cs typeface="Poppins"/>
                <a:sym typeface="Poppins"/>
              </a:endParaRPr>
            </a:p>
            <a:p>
              <a:pPr marL="171450" marR="0" lvl="1" indent="-171450" algn="l" rtl="0">
                <a:lnSpc>
                  <a:spcPct val="90000"/>
                </a:lnSpc>
                <a:spcBef>
                  <a:spcPts val="240"/>
                </a:spcBef>
                <a:spcAft>
                  <a:spcPts val="0"/>
                </a:spcAft>
                <a:buClr>
                  <a:schemeClr val="dk1"/>
                </a:buClr>
                <a:buSzPts val="1600"/>
                <a:buFont typeface="Poppins"/>
                <a:buChar char="•"/>
              </a:pPr>
              <a:r>
                <a:rPr lang="en-US" sz="1600" b="1" i="0" u="none" strike="noStrike" cap="none" dirty="0">
                  <a:solidFill>
                    <a:schemeClr val="dk1"/>
                  </a:solidFill>
                  <a:latin typeface="Poppins"/>
                  <a:ea typeface="Poppins"/>
                  <a:cs typeface="Poppins"/>
                  <a:sym typeface="Poppins"/>
                </a:rPr>
                <a:t>Estimation</a:t>
              </a:r>
              <a:endParaRPr sz="1600" b="1" i="0" u="none" strike="noStrike" cap="none" dirty="0">
                <a:solidFill>
                  <a:schemeClr val="dk1"/>
                </a:solidFill>
                <a:latin typeface="Poppins"/>
                <a:ea typeface="Poppins"/>
                <a:cs typeface="Poppins"/>
                <a:sym typeface="Poppins"/>
              </a:endParaRPr>
            </a:p>
          </p:txBody>
        </p:sp>
        <p:sp>
          <p:nvSpPr>
            <p:cNvPr id="491" name="Google Shape;491;p20"/>
            <p:cNvSpPr/>
            <p:nvPr/>
          </p:nvSpPr>
          <p:spPr>
            <a:xfrm>
              <a:off x="566294" y="-114321"/>
              <a:ext cx="2561310" cy="1659148"/>
            </a:xfrm>
            <a:prstGeom prst="roundRect">
              <a:avLst>
                <a:gd name="adj" fmla="val 10000"/>
              </a:avLst>
            </a:prstGeom>
            <a:solidFill>
              <a:schemeClr val="lt1">
                <a:alpha val="89411"/>
              </a:schemeClr>
            </a:solidFill>
            <a:ln w="9525" cap="flat" cmpd="sng">
              <a:solidFill>
                <a:srgbClr val="FC404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0"/>
            <p:cNvSpPr txBox="1"/>
            <p:nvPr/>
          </p:nvSpPr>
          <p:spPr>
            <a:xfrm>
              <a:off x="602740" y="-77875"/>
              <a:ext cx="1720025" cy="1171469"/>
            </a:xfrm>
            <a:prstGeom prst="rect">
              <a:avLst/>
            </a:prstGeom>
            <a:noFill/>
            <a:ln>
              <a:noFill/>
            </a:ln>
          </p:spPr>
          <p:txBody>
            <a:bodyPr spcFirstLastPara="1" wrap="square" lIns="160000" tIns="160000" rIns="160000" bIns="160000" anchor="t" anchorCtr="0">
              <a:noAutofit/>
            </a:bodyPr>
            <a:lstStyle/>
            <a:p>
              <a:pPr marL="285750" marR="0" lvl="1" indent="-76200" algn="l" rtl="0">
                <a:lnSpc>
                  <a:spcPct val="90000"/>
                </a:lnSpc>
                <a:spcBef>
                  <a:spcPts val="0"/>
                </a:spcBef>
                <a:spcAft>
                  <a:spcPts val="0"/>
                </a:spcAft>
                <a:buClr>
                  <a:schemeClr val="dk1"/>
                </a:buClr>
                <a:buSzPts val="3300"/>
                <a:buFont typeface="Poppins"/>
                <a:buNone/>
              </a:pPr>
              <a:r>
                <a:rPr lang="en-IN" sz="1800" i="0" u="none" strike="noStrike" cap="none" dirty="0">
                  <a:solidFill>
                    <a:schemeClr val="dk1"/>
                  </a:solidFill>
                  <a:latin typeface="Arial Rounded MT Bold" panose="020F0704030504030204" pitchFamily="34" charset="0"/>
                  <a:ea typeface="Poppins"/>
                  <a:cs typeface="Poppins"/>
                  <a:sym typeface="Poppins"/>
                </a:rPr>
                <a:t>.</a:t>
              </a:r>
              <a:r>
                <a:rPr lang="en-IN" sz="1800" b="1" dirty="0">
                  <a:solidFill>
                    <a:schemeClr val="dk1"/>
                  </a:solidFill>
                  <a:latin typeface="Arial Rounded MT Bold" panose="020F0704030504030204" pitchFamily="34" charset="0"/>
                  <a:ea typeface="Poppins"/>
                  <a:cs typeface="Poppins" panose="00000500000000000000" pitchFamily="2" charset="0"/>
                  <a:sym typeface="Poppins"/>
                </a:rPr>
                <a:t>POS</a:t>
              </a:r>
            </a:p>
            <a:p>
              <a:pPr marL="285750" marR="0" lvl="1" indent="-76200" algn="l" rtl="0">
                <a:lnSpc>
                  <a:spcPct val="90000"/>
                </a:lnSpc>
                <a:spcBef>
                  <a:spcPts val="0"/>
                </a:spcBef>
                <a:spcAft>
                  <a:spcPts val="0"/>
                </a:spcAft>
                <a:buClr>
                  <a:schemeClr val="dk1"/>
                </a:buClr>
                <a:buSzPts val="3300"/>
                <a:buFont typeface="Poppins"/>
                <a:buNone/>
              </a:pPr>
              <a:r>
                <a:rPr lang="en-IN" sz="1800" b="1" i="0" u="none" strike="noStrike" cap="none" dirty="0">
                  <a:solidFill>
                    <a:schemeClr val="dk1"/>
                  </a:solidFill>
                  <a:latin typeface="Arial Rounded MT Bold" panose="020F0704030504030204" pitchFamily="34" charset="0"/>
                  <a:ea typeface="Poppins"/>
                  <a:cs typeface="Poppins" panose="00000500000000000000" pitchFamily="2" charset="0"/>
                  <a:sym typeface="Poppins"/>
                </a:rPr>
                <a:t>.REST</a:t>
              </a:r>
            </a:p>
            <a:p>
              <a:pPr marL="285750" marR="0" lvl="1" indent="-76200" algn="l" rtl="0">
                <a:lnSpc>
                  <a:spcPct val="90000"/>
                </a:lnSpc>
                <a:spcBef>
                  <a:spcPts val="0"/>
                </a:spcBef>
                <a:spcAft>
                  <a:spcPts val="0"/>
                </a:spcAft>
                <a:buClr>
                  <a:schemeClr val="dk1"/>
                </a:buClr>
                <a:buSzPts val="3300"/>
                <a:buFont typeface="Poppins"/>
                <a:buNone/>
              </a:pPr>
              <a:r>
                <a:rPr lang="en-IN" sz="1800" b="1" dirty="0">
                  <a:solidFill>
                    <a:schemeClr val="dk1"/>
                  </a:solidFill>
                  <a:latin typeface="Arial Rounded MT Bold" panose="020F0704030504030204" pitchFamily="34" charset="0"/>
                  <a:ea typeface="Poppins"/>
                  <a:cs typeface="Poppins" panose="00000500000000000000" pitchFamily="2" charset="0"/>
                  <a:sym typeface="Poppins"/>
                </a:rPr>
                <a:t>.Web</a:t>
              </a:r>
              <a:endParaRPr sz="1800" b="1" i="0" u="none" strike="noStrike" cap="none" dirty="0">
                <a:solidFill>
                  <a:schemeClr val="dk1"/>
                </a:solidFill>
                <a:latin typeface="Arial Rounded MT Bold" panose="020F0704030504030204" pitchFamily="34" charset="0"/>
                <a:ea typeface="Poppins"/>
                <a:cs typeface="Poppins" panose="00000500000000000000" pitchFamily="2" charset="0"/>
                <a:sym typeface="Poppins"/>
              </a:endParaRPr>
            </a:p>
          </p:txBody>
        </p:sp>
        <p:sp>
          <p:nvSpPr>
            <p:cNvPr id="493" name="Google Shape;493;p20"/>
            <p:cNvSpPr/>
            <p:nvPr/>
          </p:nvSpPr>
          <p:spPr>
            <a:xfrm>
              <a:off x="1767116" y="412449"/>
              <a:ext cx="2245035" cy="2245035"/>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0"/>
            <p:cNvSpPr txBox="1"/>
            <p:nvPr/>
          </p:nvSpPr>
          <p:spPr>
            <a:xfrm>
              <a:off x="2424672" y="1070005"/>
              <a:ext cx="1587479" cy="1587479"/>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Sprint Planning</a:t>
              </a:r>
              <a:endParaRPr sz="2200" b="0" i="0" u="none" strike="noStrike" cap="none">
                <a:solidFill>
                  <a:schemeClr val="lt1"/>
                </a:solidFill>
                <a:latin typeface="Poppins"/>
                <a:ea typeface="Poppins"/>
                <a:cs typeface="Poppins"/>
                <a:sym typeface="Poppins"/>
              </a:endParaRPr>
            </a:p>
          </p:txBody>
        </p:sp>
        <p:sp>
          <p:nvSpPr>
            <p:cNvPr id="495" name="Google Shape;495;p20"/>
            <p:cNvSpPr/>
            <p:nvPr/>
          </p:nvSpPr>
          <p:spPr>
            <a:xfrm rot="5400000">
              <a:off x="4144001" y="376170"/>
              <a:ext cx="2245035" cy="2245035"/>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0"/>
            <p:cNvSpPr txBox="1"/>
            <p:nvPr/>
          </p:nvSpPr>
          <p:spPr>
            <a:xfrm>
              <a:off x="4144001" y="1033726"/>
              <a:ext cx="1587479" cy="1587479"/>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Spring Grooming   </a:t>
              </a:r>
              <a:endParaRPr sz="2200" b="0" i="0" u="none" strike="noStrike" cap="none">
                <a:solidFill>
                  <a:schemeClr val="lt1"/>
                </a:solidFill>
                <a:latin typeface="Poppins"/>
                <a:ea typeface="Poppins"/>
                <a:cs typeface="Poppins"/>
                <a:sym typeface="Poppins"/>
              </a:endParaRPr>
            </a:p>
          </p:txBody>
        </p:sp>
        <p:sp>
          <p:nvSpPr>
            <p:cNvPr id="497" name="Google Shape;497;p20"/>
            <p:cNvSpPr/>
            <p:nvPr/>
          </p:nvSpPr>
          <p:spPr>
            <a:xfrm rot="10800000">
              <a:off x="4115848" y="2761181"/>
              <a:ext cx="2245035" cy="2245035"/>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txBox="1"/>
            <p:nvPr/>
          </p:nvSpPr>
          <p:spPr>
            <a:xfrm>
              <a:off x="4115848" y="2761181"/>
              <a:ext cx="1587479" cy="1587479"/>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Sprint Implementation</a:t>
              </a:r>
              <a:endParaRPr sz="2200" b="0" i="0" u="none" strike="noStrike" cap="none">
                <a:solidFill>
                  <a:schemeClr val="lt1"/>
                </a:solidFill>
                <a:latin typeface="Poppins"/>
                <a:ea typeface="Poppins"/>
                <a:cs typeface="Poppins"/>
                <a:sym typeface="Poppins"/>
              </a:endParaRPr>
            </a:p>
          </p:txBody>
        </p:sp>
        <p:sp>
          <p:nvSpPr>
            <p:cNvPr id="499" name="Google Shape;499;p20"/>
            <p:cNvSpPr/>
            <p:nvPr/>
          </p:nvSpPr>
          <p:spPr>
            <a:xfrm rot="-5400000">
              <a:off x="1767116" y="2761181"/>
              <a:ext cx="2245035" cy="2245035"/>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0"/>
            <p:cNvSpPr txBox="1"/>
            <p:nvPr/>
          </p:nvSpPr>
          <p:spPr>
            <a:xfrm>
              <a:off x="2424672" y="2761181"/>
              <a:ext cx="1587479" cy="1587479"/>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Delivery</a:t>
              </a:r>
              <a:endParaRPr sz="2200" b="0" i="0" u="none" strike="noStrike" cap="none">
                <a:solidFill>
                  <a:schemeClr val="lt1"/>
                </a:solidFill>
                <a:latin typeface="Poppins"/>
                <a:ea typeface="Poppins"/>
                <a:cs typeface="Poppins"/>
                <a:sym typeface="Poppins"/>
              </a:endParaRPr>
            </a:p>
          </p:txBody>
        </p:sp>
        <p:sp>
          <p:nvSpPr>
            <p:cNvPr id="501" name="Google Shape;501;p20"/>
            <p:cNvSpPr/>
            <p:nvPr/>
          </p:nvSpPr>
          <p:spPr>
            <a:xfrm>
              <a:off x="3676433" y="2242697"/>
              <a:ext cx="775133" cy="674029"/>
            </a:xfrm>
            <a:custGeom>
              <a:avLst/>
              <a:gdLst/>
              <a:ahLst/>
              <a:cxnLst/>
              <a:rect l="l" t="t" r="r" b="b"/>
              <a:pathLst>
                <a:path w="120000" h="120000" extrusionOk="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lnTo>
                    <a:pt x="95921" y="42783"/>
                  </a:lnTo>
                  <a:cubicBezTo>
                    <a:pt x="87358" y="27416"/>
                    <a:pt x="68572" y="19475"/>
                    <a:pt x="50448" y="23561"/>
                  </a:cubicBezTo>
                  <a:cubicBezTo>
                    <a:pt x="32324" y="27648"/>
                    <a:pt x="19565" y="42702"/>
                    <a:pt x="19565" y="60000"/>
                  </a:cubicBezTo>
                  <a:close/>
                </a:path>
              </a:pathLst>
            </a:custGeom>
            <a:solidFill>
              <a:srgbClr val="FEABAE"/>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0"/>
            <p:cNvSpPr/>
            <p:nvPr/>
          </p:nvSpPr>
          <p:spPr>
            <a:xfrm rot="10800000">
              <a:off x="3676433" y="2501939"/>
              <a:ext cx="775133" cy="674029"/>
            </a:xfrm>
            <a:custGeom>
              <a:avLst/>
              <a:gdLst/>
              <a:ahLst/>
              <a:cxnLst/>
              <a:rect l="l" t="t" r="r" b="b"/>
              <a:pathLst>
                <a:path w="120000" h="120000" extrusionOk="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lnTo>
                    <a:pt x="95921" y="42783"/>
                  </a:lnTo>
                  <a:cubicBezTo>
                    <a:pt x="87358" y="27416"/>
                    <a:pt x="68572" y="19475"/>
                    <a:pt x="50448" y="23561"/>
                  </a:cubicBezTo>
                  <a:cubicBezTo>
                    <a:pt x="32324" y="27648"/>
                    <a:pt x="19565" y="42702"/>
                    <a:pt x="19565" y="60000"/>
                  </a:cubicBezTo>
                  <a:close/>
                </a:path>
              </a:pathLst>
            </a:custGeom>
            <a:solidFill>
              <a:srgbClr val="FEABAE"/>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3" name="Google Shape;503;p20"/>
          <p:cNvSpPr/>
          <p:nvPr/>
        </p:nvSpPr>
        <p:spPr>
          <a:xfrm>
            <a:off x="7540283" y="2011680"/>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4490094B-0CDA-031E-5779-1B796C585C93}"/>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2"/>
          <p:cNvSpPr txBox="1">
            <a:spLocks noGrp="1"/>
          </p:cNvSpPr>
          <p:nvPr>
            <p:ph type="ctrTitle"/>
          </p:nvPr>
        </p:nvSpPr>
        <p:spPr>
          <a:xfrm>
            <a:off x="2084152" y="2847178"/>
            <a:ext cx="1954500" cy="823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b="1" dirty="0">
                <a:solidFill>
                  <a:schemeClr val="tx1">
                    <a:lumMod val="95000"/>
                    <a:lumOff val="5000"/>
                  </a:schemeClr>
                </a:solidFill>
              </a:rPr>
              <a:t>Demo</a:t>
            </a:r>
            <a:endParaRPr b="1" dirty="0">
              <a:solidFill>
                <a:schemeClr val="tx1">
                  <a:lumMod val="95000"/>
                  <a:lumOff val="5000"/>
                </a:schemeClr>
              </a:solidFill>
            </a:endParaRPr>
          </a:p>
        </p:txBody>
      </p:sp>
      <p:sp>
        <p:nvSpPr>
          <p:cNvPr id="518" name="Google Shape;518;p2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26</a:t>
            </a:fld>
            <a:endParaRPr/>
          </a:p>
        </p:txBody>
      </p:sp>
      <p:pic>
        <p:nvPicPr>
          <p:cNvPr id="519" name="Google Shape;519;p22"/>
          <p:cNvPicPr preferRelativeResize="0">
            <a:picLocks noGrp="1"/>
          </p:cNvPicPr>
          <p:nvPr>
            <p:ph type="pic" idx="2"/>
          </p:nvPr>
        </p:nvPicPr>
        <p:blipFill rotWithShape="1">
          <a:blip r:embed="rId3">
            <a:alphaModFix/>
          </a:blip>
          <a:srcRect l="4388" r="4390"/>
          <a:stretch/>
        </p:blipFill>
        <p:spPr>
          <a:xfrm>
            <a:off x="5864352" y="0"/>
            <a:ext cx="6324600" cy="6858000"/>
          </a:xfrm>
          <a:prstGeom prst="rect">
            <a:avLst/>
          </a:prstGeom>
          <a:solidFill>
            <a:srgbClr val="C1C1C1"/>
          </a:solidFill>
          <a:ln>
            <a:noFill/>
          </a:ln>
        </p:spPr>
      </p:pic>
      <p:pic>
        <p:nvPicPr>
          <p:cNvPr id="3" name="Picture 2">
            <a:extLst>
              <a:ext uri="{FF2B5EF4-FFF2-40B4-BE49-F238E27FC236}">
                <a16:creationId xmlns:a16="http://schemas.microsoft.com/office/drawing/2014/main" id="{EF66CE6E-EC63-3A3F-A640-CE57627A7C7F}"/>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3"/>
          <p:cNvSpPr txBox="1">
            <a:spLocks noGrp="1"/>
          </p:cNvSpPr>
          <p:nvPr>
            <p:ph type="ctrTitle"/>
          </p:nvPr>
        </p:nvSpPr>
        <p:spPr>
          <a:xfrm>
            <a:off x="1620151" y="2847181"/>
            <a:ext cx="2981700" cy="1038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b="1" dirty="0">
                <a:solidFill>
                  <a:schemeClr val="tx1">
                    <a:lumMod val="95000"/>
                    <a:lumOff val="5000"/>
                  </a:schemeClr>
                </a:solidFill>
              </a:rPr>
              <a:t>Questions</a:t>
            </a:r>
            <a:endParaRPr b="1" dirty="0">
              <a:solidFill>
                <a:schemeClr val="tx1">
                  <a:lumMod val="95000"/>
                  <a:lumOff val="5000"/>
                </a:schemeClr>
              </a:solidFill>
            </a:endParaRPr>
          </a:p>
        </p:txBody>
      </p:sp>
      <p:sp>
        <p:nvSpPr>
          <p:cNvPr id="526" name="Google Shape;526;p2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27</a:t>
            </a:fld>
            <a:endParaRPr/>
          </a:p>
        </p:txBody>
      </p:sp>
      <p:pic>
        <p:nvPicPr>
          <p:cNvPr id="527" name="Google Shape;527;p23"/>
          <p:cNvPicPr preferRelativeResize="0">
            <a:picLocks noGrp="1"/>
          </p:cNvPicPr>
          <p:nvPr>
            <p:ph type="pic" idx="2"/>
          </p:nvPr>
        </p:nvPicPr>
        <p:blipFill rotWithShape="1">
          <a:blip r:embed="rId3">
            <a:alphaModFix/>
          </a:blip>
          <a:srcRect l="149" r="149" b="8571"/>
          <a:stretch/>
        </p:blipFill>
        <p:spPr>
          <a:xfrm>
            <a:off x="5864352" y="0"/>
            <a:ext cx="6324600" cy="6858000"/>
          </a:xfrm>
          <a:prstGeom prst="rect">
            <a:avLst/>
          </a:prstGeom>
          <a:solidFill>
            <a:srgbClr val="C1C1C1"/>
          </a:solidFill>
          <a:ln>
            <a:noFill/>
          </a:ln>
        </p:spPr>
      </p:pic>
      <p:pic>
        <p:nvPicPr>
          <p:cNvPr id="3" name="Picture 2">
            <a:extLst>
              <a:ext uri="{FF2B5EF4-FFF2-40B4-BE49-F238E27FC236}">
                <a16:creationId xmlns:a16="http://schemas.microsoft.com/office/drawing/2014/main" id="{E455B613-2C17-8FA3-AB8A-A0C4281BD3E6}"/>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ctrTitle"/>
          </p:nvPr>
        </p:nvSpPr>
        <p:spPr>
          <a:prstGeom prst="rect">
            <a:avLst/>
          </a:prstGeom>
          <a:solidFill>
            <a:schemeClr val="accent1">
              <a:lumMod val="20000"/>
              <a:lumOff val="80000"/>
            </a:schemeClr>
          </a:solid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lt1"/>
              </a:buClr>
              <a:buSzPts val="4800"/>
              <a:buFont typeface="Poppins Medium"/>
              <a:buNone/>
            </a:pPr>
            <a:r>
              <a:rPr lang="en-US" sz="4800" b="1" dirty="0">
                <a:solidFill>
                  <a:schemeClr val="tx1">
                    <a:lumMod val="95000"/>
                    <a:lumOff val="5000"/>
                  </a:schemeClr>
                </a:solidFill>
              </a:rPr>
              <a:t>Thank you</a:t>
            </a:r>
            <a:endParaRPr b="1" dirty="0">
              <a:solidFill>
                <a:schemeClr val="tx1">
                  <a:lumMod val="95000"/>
                  <a:lumOff val="5000"/>
                </a:schemeClr>
              </a:solidFill>
            </a:endParaRPr>
          </a:p>
        </p:txBody>
      </p:sp>
      <p:sp>
        <p:nvSpPr>
          <p:cNvPr id="534" name="Google Shape;534;p2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28</a:t>
            </a:fld>
            <a:endParaRPr/>
          </a:p>
        </p:txBody>
      </p:sp>
      <p:pic>
        <p:nvPicPr>
          <p:cNvPr id="3" name="Picture 2">
            <a:extLst>
              <a:ext uri="{FF2B5EF4-FFF2-40B4-BE49-F238E27FC236}">
                <a16:creationId xmlns:a16="http://schemas.microsoft.com/office/drawing/2014/main" id="{69E49863-BDFA-EADA-5519-762F11787C1A}"/>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g11fb2e0160b_4_12"/>
          <p:cNvSpPr txBox="1">
            <a:spLocks noGrp="1"/>
          </p:cNvSpPr>
          <p:nvPr>
            <p:ph type="subTitle" idx="1"/>
          </p:nvPr>
        </p:nvSpPr>
        <p:spPr>
          <a:xfrm>
            <a:off x="2090056" y="1110342"/>
            <a:ext cx="8238932" cy="3191070"/>
          </a:xfrm>
          <a:prstGeom prst="rect">
            <a:avLst/>
          </a:prstGeom>
          <a:noFill/>
          <a:ln>
            <a:noFill/>
          </a:ln>
        </p:spPr>
        <p:txBody>
          <a:bodyPr spcFirstLastPara="1" wrap="square" lIns="0" tIns="0" rIns="0" bIns="0" anchor="t" anchorCtr="0">
            <a:noAutofit/>
          </a:bodyPr>
          <a:lstStyle/>
          <a:p>
            <a:pPr lvl="0" indent="-457200" algn="l">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The updated system enables students to register for courses and view their report cards using personal computers connected to the campus LAN. </a:t>
            </a:r>
          </a:p>
          <a:p>
            <a:pPr lvl="0" indent="-457200" algn="l">
              <a:buFont typeface="Wingdings" panose="05000000000000000000" pitchFamily="2" charset="2"/>
              <a:buChar char="Ø"/>
            </a:pPr>
            <a:endParaRPr lang="en-US" dirty="0">
              <a:solidFill>
                <a:schemeClr val="tx1"/>
              </a:solidFill>
              <a:latin typeface="Arial" panose="020B0604020202020204" pitchFamily="34" charset="0"/>
              <a:cs typeface="Arial" panose="020B0604020202020204" pitchFamily="34" charset="0"/>
            </a:endParaRPr>
          </a:p>
          <a:p>
            <a:pPr lvl="0" indent="-457200" algn="l">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Additionally, professors have access to the system, which allows them to register for teaching courses and record grades.</a:t>
            </a:r>
          </a:p>
          <a:p>
            <a:pPr lvl="0" indent="-457200" algn="l">
              <a:buFont typeface="Wingdings" panose="05000000000000000000" pitchFamily="2" charset="2"/>
              <a:buChar char="Ø"/>
            </a:pPr>
            <a:endParaRPr lang="en-US" dirty="0">
              <a:solidFill>
                <a:schemeClr val="tx1"/>
              </a:solidFill>
              <a:latin typeface="Arial" panose="020B0604020202020204" pitchFamily="34" charset="0"/>
              <a:cs typeface="Arial" panose="020B0604020202020204" pitchFamily="34" charset="0"/>
            </a:endParaRPr>
          </a:p>
          <a:p>
            <a:pPr lvl="0" indent="-457200" algn="l">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To finish the development process to a close, we began by familiarizing with </a:t>
            </a:r>
            <a:r>
              <a:rPr lang="en-US" dirty="0" err="1">
                <a:solidFill>
                  <a:schemeClr val="tx1"/>
                </a:solidFill>
                <a:latin typeface="Arial" panose="020B0604020202020204" pitchFamily="34" charset="0"/>
                <a:cs typeface="Arial" panose="020B0604020202020204" pitchFamily="34" charset="0"/>
              </a:rPr>
              <a:t>Git</a:t>
            </a:r>
            <a:r>
              <a:rPr lang="en-US" dirty="0">
                <a:solidFill>
                  <a:schemeClr val="tx1"/>
                </a:solidFill>
                <a:latin typeface="Arial" panose="020B0604020202020204" pitchFamily="34" charset="0"/>
                <a:cs typeface="Arial" panose="020B0604020202020204" pitchFamily="34" charset="0"/>
              </a:rPr>
              <a:t> commands. Next, we built the core structure of the system using Java.</a:t>
            </a:r>
          </a:p>
          <a:p>
            <a:pPr lvl="0" indent="-457200" algn="l">
              <a:buFont typeface="Wingdings" panose="05000000000000000000" pitchFamily="2" charset="2"/>
              <a:buChar char="Ø"/>
            </a:pPr>
            <a:endParaRPr lang="en-US" dirty="0">
              <a:solidFill>
                <a:schemeClr val="tx1"/>
              </a:solidFill>
              <a:latin typeface="Arial" panose="020B0604020202020204" pitchFamily="34" charset="0"/>
              <a:cs typeface="Arial" panose="020B0604020202020204" pitchFamily="34" charset="0"/>
            </a:endParaRPr>
          </a:p>
          <a:p>
            <a:pPr lvl="0" indent="-457200" algn="l">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 The backend was powered by Spring, and the database was managed using MySQL. We used Postman to test the API, while the frontend was developed with </a:t>
            </a:r>
            <a:r>
              <a:rPr lang="en-US" dirty="0" err="1">
                <a:solidFill>
                  <a:schemeClr val="tx1"/>
                </a:solidFill>
                <a:latin typeface="Arial" panose="020B0604020202020204" pitchFamily="34" charset="0"/>
                <a:cs typeface="Arial" panose="020B0604020202020204" pitchFamily="34" charset="0"/>
              </a:rPr>
              <a:t>TypeScript</a:t>
            </a:r>
            <a:r>
              <a:rPr lang="en-US" dirty="0">
                <a:solidFill>
                  <a:schemeClr val="tx1"/>
                </a:solidFill>
                <a:latin typeface="Arial" panose="020B0604020202020204" pitchFamily="34" charset="0"/>
                <a:cs typeface="Arial" panose="020B0604020202020204" pitchFamily="34" charset="0"/>
              </a:rPr>
              <a:t> for Angular.</a:t>
            </a:r>
            <a:endParaRPr dirty="0">
              <a:solidFill>
                <a:schemeClr val="tx1"/>
              </a:solidFill>
              <a:latin typeface="Arial" panose="020B0604020202020204" pitchFamily="34" charset="0"/>
              <a:cs typeface="Arial" panose="020B0604020202020204" pitchFamily="34" charset="0"/>
            </a:endParaRPr>
          </a:p>
        </p:txBody>
      </p:sp>
      <p:sp>
        <p:nvSpPr>
          <p:cNvPr id="179" name="Google Shape;179;g11fb2e0160b_4_1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3</a:t>
            </a:fld>
            <a:endParaRPr/>
          </a:p>
        </p:txBody>
      </p:sp>
      <p:sp>
        <p:nvSpPr>
          <p:cNvPr id="4" name="TextBox 3"/>
          <p:cNvSpPr txBox="1"/>
          <p:nvPr/>
        </p:nvSpPr>
        <p:spPr>
          <a:xfrm>
            <a:off x="723932" y="170067"/>
            <a:ext cx="8485632" cy="707886"/>
          </a:xfrm>
          <a:prstGeom prst="rect">
            <a:avLst/>
          </a:prstGeom>
          <a:noFill/>
        </p:spPr>
        <p:txBody>
          <a:bodyPr wrap="square" rtlCol="0">
            <a:spAutoFit/>
          </a:bodyPr>
          <a:lstStyle/>
          <a:p>
            <a:r>
              <a:rPr lang="en-US" sz="4000" dirty="0">
                <a:solidFill>
                  <a:schemeClr val="tx2">
                    <a:lumMod val="60000"/>
                    <a:lumOff val="40000"/>
                  </a:schemeClr>
                </a:solidFill>
              </a:rPr>
              <a:t>                              </a:t>
            </a:r>
            <a:r>
              <a:rPr lang="en-US" sz="4000" dirty="0">
                <a:solidFill>
                  <a:schemeClr val="tx1">
                    <a:lumMod val="95000"/>
                    <a:lumOff val="5000"/>
                  </a:schemeClr>
                </a:solidFill>
                <a:latin typeface="Bahnschrift SemiLight" panose="020B0502040204020203" pitchFamily="34" charset="0"/>
              </a:rPr>
              <a:t>ABOUT</a:t>
            </a:r>
          </a:p>
        </p:txBody>
      </p:sp>
      <p:pic>
        <p:nvPicPr>
          <p:cNvPr id="2" name="Picture 1">
            <a:extLst>
              <a:ext uri="{FF2B5EF4-FFF2-40B4-BE49-F238E27FC236}">
                <a16:creationId xmlns:a16="http://schemas.microsoft.com/office/drawing/2014/main" id="{DA3C2010-D183-C009-D35F-9386B8117A4A}"/>
              </a:ext>
            </a:extLst>
          </p:cNvPr>
          <p:cNvPicPr>
            <a:picLocks noChangeAspect="1"/>
          </p:cNvPicPr>
          <p:nvPr/>
        </p:nvPicPr>
        <p:blipFill>
          <a:blip r:embed="rId3"/>
          <a:stretch>
            <a:fillRect/>
          </a:stretch>
        </p:blipFill>
        <p:spPr>
          <a:xfrm>
            <a:off x="73760" y="52977"/>
            <a:ext cx="946271" cy="9420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4</a:t>
            </a:fld>
            <a:endParaRPr/>
          </a:p>
        </p:txBody>
      </p:sp>
      <p:sp>
        <p:nvSpPr>
          <p:cNvPr id="186" name="Google Shape;186;p3"/>
          <p:cNvSpPr txBox="1"/>
          <p:nvPr/>
        </p:nvSpPr>
        <p:spPr>
          <a:xfrm>
            <a:off x="1662684" y="2302269"/>
            <a:ext cx="8866632" cy="3477835"/>
          </a:xfrm>
          <a:prstGeom prst="rect">
            <a:avLst/>
          </a:prstGeom>
          <a:solidFill>
            <a:schemeClr val="accent1">
              <a:lumMod val="75000"/>
            </a:schemeClr>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Poppins"/>
              <a:buChar char="-"/>
            </a:pPr>
            <a:endParaRPr lang="en-US" sz="1800" dirty="0">
              <a:solidFill>
                <a:schemeClr val="accent5">
                  <a:lumMod val="40000"/>
                  <a:lumOff val="60000"/>
                </a:schemeClr>
              </a:solidFill>
              <a:latin typeface="Poppins"/>
              <a:ea typeface="Poppins"/>
              <a:cs typeface="Poppins"/>
              <a:sym typeface="Poppins"/>
            </a:endParaRPr>
          </a:p>
          <a:p>
            <a:pPr marL="285750" marR="0" lvl="0" indent="-285750" algn="l" rtl="0">
              <a:lnSpc>
                <a:spcPct val="100000"/>
              </a:lnSpc>
              <a:spcBef>
                <a:spcPts val="0"/>
              </a:spcBef>
              <a:spcAft>
                <a:spcPts val="0"/>
              </a:spcAft>
              <a:buClr>
                <a:schemeClr val="dk1"/>
              </a:buClr>
              <a:buSzPts val="1800"/>
              <a:buFont typeface="Poppins"/>
              <a:buChar char="-"/>
            </a:pPr>
            <a:r>
              <a:rPr lang="en-US" sz="2400" dirty="0">
                <a:solidFill>
                  <a:schemeClr val="tx1"/>
                </a:solidFill>
                <a:latin typeface="Arial" panose="020B0604020202020204" pitchFamily="34" charset="0"/>
                <a:ea typeface="Poppins"/>
                <a:cs typeface="Arial" panose="020B0604020202020204" pitchFamily="34" charset="0"/>
                <a:sym typeface="Poppins"/>
              </a:rPr>
              <a:t>3</a:t>
            </a:r>
            <a:r>
              <a:rPr lang="en-US" sz="2400" b="0" i="0" u="none" strike="noStrike" cap="none" dirty="0">
                <a:solidFill>
                  <a:schemeClr val="tx1"/>
                </a:solidFill>
                <a:latin typeface="Arial" panose="020B0604020202020204" pitchFamily="34" charset="0"/>
                <a:ea typeface="Poppins"/>
                <a:cs typeface="Arial" panose="020B0604020202020204" pitchFamily="34" charset="0"/>
                <a:sym typeface="Poppins"/>
              </a:rPr>
              <a:t> weeks plan</a:t>
            </a:r>
            <a:endParaRPr sz="2400" b="0" i="0" u="none" strike="noStrike" cap="none" dirty="0">
              <a:solidFill>
                <a:schemeClr val="tx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dirty="0">
              <a:solidFill>
                <a:schemeClr val="tx1"/>
              </a:solidFill>
              <a:latin typeface="Arial" panose="020B0604020202020204" pitchFamily="34" charset="0"/>
              <a:ea typeface="Poppins"/>
              <a:cs typeface="Arial" panose="020B0604020202020204" pitchFamily="34" charset="0"/>
              <a:sym typeface="Poppins"/>
            </a:endParaRPr>
          </a:p>
          <a:p>
            <a:pPr marL="285750" marR="0" lvl="0" indent="-285750" algn="l" rtl="0">
              <a:lnSpc>
                <a:spcPct val="100000"/>
              </a:lnSpc>
              <a:spcBef>
                <a:spcPts val="0"/>
              </a:spcBef>
              <a:spcAft>
                <a:spcPts val="0"/>
              </a:spcAft>
              <a:buClr>
                <a:schemeClr val="dk1"/>
              </a:buClr>
              <a:buSzPts val="1800"/>
              <a:buFont typeface="Poppins"/>
              <a:buChar char="-"/>
            </a:pPr>
            <a:r>
              <a:rPr lang="en-US" sz="2400" b="0" i="0" u="none" strike="noStrike" cap="none" dirty="0">
                <a:solidFill>
                  <a:schemeClr val="tx1"/>
                </a:solidFill>
                <a:latin typeface="Arial" panose="020B0604020202020204" pitchFamily="34" charset="0"/>
                <a:ea typeface="Poppins"/>
                <a:cs typeface="Arial" panose="020B0604020202020204" pitchFamily="34" charset="0"/>
                <a:sym typeface="Poppins"/>
              </a:rPr>
              <a:t>Everyday Discussion about topics / Technologies/ doubt clearance .</a:t>
            </a:r>
            <a:endParaRPr sz="2400" b="0" i="0" u="none" strike="noStrike" cap="none" dirty="0">
              <a:solidFill>
                <a:schemeClr val="tx1"/>
              </a:solidFill>
              <a:latin typeface="Arial" panose="020B0604020202020204" pitchFamily="34" charset="0"/>
              <a:cs typeface="Arial" panose="020B0604020202020204" pitchFamily="34" charset="0"/>
              <a:sym typeface="Arial"/>
            </a:endParaRPr>
          </a:p>
          <a:p>
            <a:pPr marL="285750" marR="0" lvl="0" indent="-171450" algn="l" rtl="0">
              <a:lnSpc>
                <a:spcPct val="100000"/>
              </a:lnSpc>
              <a:spcBef>
                <a:spcPts val="0"/>
              </a:spcBef>
              <a:spcAft>
                <a:spcPts val="0"/>
              </a:spcAft>
              <a:buClr>
                <a:schemeClr val="dk1"/>
              </a:buClr>
              <a:buSzPts val="1800"/>
              <a:buFont typeface="Poppins"/>
              <a:buNone/>
            </a:pPr>
            <a:endParaRPr lang="en-US" sz="2400" b="0" i="0" u="none" strike="noStrike" cap="none" dirty="0">
              <a:solidFill>
                <a:schemeClr val="tx1"/>
              </a:solidFill>
              <a:highlight>
                <a:srgbClr val="FF0000"/>
              </a:highlight>
              <a:latin typeface="Arial" panose="020B0604020202020204" pitchFamily="34" charset="0"/>
              <a:ea typeface="Poppins"/>
              <a:cs typeface="Arial" panose="020B0604020202020204" pitchFamily="34" charset="0"/>
              <a:sym typeface="Poppins"/>
            </a:endParaRPr>
          </a:p>
          <a:p>
            <a:pPr marL="285750" marR="0" lvl="0" indent="-285750" algn="l" rtl="0">
              <a:lnSpc>
                <a:spcPct val="100000"/>
              </a:lnSpc>
              <a:spcBef>
                <a:spcPts val="0"/>
              </a:spcBef>
              <a:spcAft>
                <a:spcPts val="0"/>
              </a:spcAft>
              <a:buClr>
                <a:schemeClr val="dk1"/>
              </a:buClr>
              <a:buSzPts val="1800"/>
              <a:buFont typeface="Poppins"/>
              <a:buChar char="-"/>
            </a:pPr>
            <a:r>
              <a:rPr lang="en-US" sz="2400" b="0" i="0" u="none" strike="noStrike" cap="none" dirty="0">
                <a:solidFill>
                  <a:schemeClr val="tx1"/>
                </a:solidFill>
                <a:latin typeface="Arial" panose="020B0604020202020204" pitchFamily="34" charset="0"/>
                <a:ea typeface="Poppins"/>
                <a:cs typeface="Arial" panose="020B0604020202020204" pitchFamily="34" charset="0"/>
                <a:sym typeface="Poppins"/>
              </a:rPr>
              <a:t> Every day with SME/Trainer  discussion of Project progress &amp; transformation based on backend Technologies </a:t>
            </a:r>
          </a:p>
          <a:p>
            <a:pPr marL="285750" marR="0" lvl="0" indent="-171450" algn="l" rtl="0">
              <a:lnSpc>
                <a:spcPct val="100000"/>
              </a:lnSpc>
              <a:spcBef>
                <a:spcPts val="0"/>
              </a:spcBef>
              <a:spcAft>
                <a:spcPts val="0"/>
              </a:spcAft>
              <a:buClr>
                <a:schemeClr val="dk1"/>
              </a:buClr>
              <a:buSzPts val="1800"/>
              <a:buFont typeface="Poppins"/>
              <a:buNone/>
            </a:pPr>
            <a:endParaRPr sz="1800" b="0" i="0" u="none" strike="noStrike" cap="none" dirty="0">
              <a:solidFill>
                <a:schemeClr val="tx1"/>
              </a:solidFill>
              <a:highlight>
                <a:srgbClr val="FF0000"/>
              </a:highlight>
              <a:latin typeface="Poppins"/>
              <a:ea typeface="Poppins"/>
              <a:cs typeface="Poppins"/>
              <a:sym typeface="Poppins"/>
            </a:endParaRPr>
          </a:p>
          <a:p>
            <a:pPr marL="285750" marR="0" lvl="0" indent="-184150" algn="l" rtl="0">
              <a:lnSpc>
                <a:spcPct val="100000"/>
              </a:lnSpc>
              <a:spcBef>
                <a:spcPts val="0"/>
              </a:spcBef>
              <a:spcAft>
                <a:spcPts val="0"/>
              </a:spcAft>
              <a:buClr>
                <a:schemeClr val="dk1"/>
              </a:buClr>
              <a:buSzPts val="1600"/>
              <a:buFont typeface="Poppins"/>
              <a:buNone/>
            </a:pPr>
            <a:endParaRPr sz="1600" b="0" i="0" u="none" strike="noStrike" cap="none" dirty="0">
              <a:solidFill>
                <a:schemeClr val="dk1"/>
              </a:solidFill>
              <a:highlight>
                <a:srgbClr val="FF0000"/>
              </a:highlight>
              <a:latin typeface="Poppins"/>
              <a:ea typeface="Poppins"/>
              <a:cs typeface="Poppins"/>
              <a:sym typeface="Poppins"/>
            </a:endParaRPr>
          </a:p>
        </p:txBody>
      </p:sp>
      <p:sp>
        <p:nvSpPr>
          <p:cNvPr id="187" name="Google Shape;187;p3"/>
          <p:cNvSpPr txBox="1"/>
          <p:nvPr/>
        </p:nvSpPr>
        <p:spPr>
          <a:xfrm rot="-690">
            <a:off x="3298950" y="951190"/>
            <a:ext cx="5975100" cy="92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solidFill>
                  <a:schemeClr val="tx1"/>
                </a:solidFill>
                <a:latin typeface="Bahnschrift SemiBold SemiConden" panose="020B0502040204020203" pitchFamily="34" charset="0"/>
              </a:rPr>
              <a:t>15 days &amp; the D day</a:t>
            </a:r>
            <a:endParaRPr sz="4800" dirty="0">
              <a:solidFill>
                <a:schemeClr val="tx1"/>
              </a:solidFill>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4410C5CD-4C5D-A98F-6624-49BB3DF60E39}"/>
              </a:ext>
            </a:extLst>
          </p:cNvPr>
          <p:cNvPicPr>
            <a:picLocks noChangeAspect="1"/>
          </p:cNvPicPr>
          <p:nvPr/>
        </p:nvPicPr>
        <p:blipFill>
          <a:blip r:embed="rId3"/>
          <a:stretch>
            <a:fillRect/>
          </a:stretch>
        </p:blipFill>
        <p:spPr>
          <a:xfrm>
            <a:off x="73761" y="95607"/>
            <a:ext cx="946271" cy="94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5</a:t>
            </a:fld>
            <a:endParaRPr/>
          </a:p>
        </p:txBody>
      </p:sp>
      <p:sp>
        <p:nvSpPr>
          <p:cNvPr id="193" name="Google Shape;193;p4"/>
          <p:cNvSpPr txBox="1">
            <a:spLocks noGrp="1"/>
          </p:cNvSpPr>
          <p:nvPr>
            <p:ph type="title"/>
          </p:nvPr>
        </p:nvSpPr>
        <p:spPr>
          <a:xfrm>
            <a:off x="3601409" y="873062"/>
            <a:ext cx="4989182" cy="1071960"/>
          </a:xfrm>
          <a:prstGeom prst="rect">
            <a:avLst/>
          </a:prstGeom>
          <a:noFill/>
          <a:ln>
            <a:noFill/>
          </a:ln>
        </p:spPr>
        <p:txBody>
          <a:bodyPr spcFirstLastPara="1" wrap="square" lIns="0" tIns="0" rIns="0" bIns="0" anchor="t" anchorCtr="0">
            <a:spAutoFit/>
          </a:bodyPr>
          <a:lstStyle/>
          <a:p>
            <a:pPr marL="0" lvl="0" indent="0" algn="l" rtl="0">
              <a:lnSpc>
                <a:spcPct val="128571"/>
              </a:lnSpc>
              <a:spcBef>
                <a:spcPts val="0"/>
              </a:spcBef>
              <a:spcAft>
                <a:spcPts val="0"/>
              </a:spcAft>
              <a:buClr>
                <a:schemeClr val="dk1"/>
              </a:buClr>
              <a:buSzPts val="2800"/>
              <a:buFont typeface="Poppins"/>
              <a:buNone/>
            </a:pPr>
            <a:r>
              <a:rPr lang="en-US" sz="5400" dirty="0">
                <a:latin typeface="Arial" panose="020B0604020202020204" pitchFamily="34" charset="0"/>
                <a:ea typeface="Poppins"/>
                <a:cs typeface="Arial" panose="020B0604020202020204" pitchFamily="34" charset="0"/>
                <a:sym typeface="Poppins"/>
              </a:rPr>
              <a:t>  </a:t>
            </a:r>
            <a:r>
              <a:rPr lang="en-US" sz="5400" dirty="0">
                <a:latin typeface="Bahnschrift SemiBold SemiConden" panose="020B0502040204020203" pitchFamily="34" charset="0"/>
                <a:ea typeface="Poppins"/>
                <a:cs typeface="Arial" panose="020B0604020202020204" pitchFamily="34" charset="0"/>
                <a:sym typeface="Poppins"/>
              </a:rPr>
              <a:t>Stakeholders</a:t>
            </a:r>
            <a:endParaRPr sz="5400" dirty="0">
              <a:latin typeface="Bahnschrift SemiBold SemiConden" panose="020B0502040204020203" pitchFamily="34" charset="0"/>
              <a:ea typeface="Poppins"/>
              <a:cs typeface="Arial" panose="020B0604020202020204" pitchFamily="34" charset="0"/>
              <a:sym typeface="Poppins"/>
            </a:endParaRPr>
          </a:p>
        </p:txBody>
      </p:sp>
      <p:pic>
        <p:nvPicPr>
          <p:cNvPr id="194" name="Google Shape;194;p4"/>
          <p:cNvPicPr preferRelativeResize="0"/>
          <p:nvPr/>
        </p:nvPicPr>
        <p:blipFill rotWithShape="1">
          <a:blip r:embed="rId3">
            <a:alphaModFix/>
          </a:blip>
          <a:srcRect/>
          <a:stretch/>
        </p:blipFill>
        <p:spPr>
          <a:xfrm>
            <a:off x="6673314" y="2413265"/>
            <a:ext cx="4874882" cy="3289035"/>
          </a:xfrm>
          <a:prstGeom prst="roundRect">
            <a:avLst>
              <a:gd name="adj" fmla="val 4167"/>
            </a:avLst>
          </a:prstGeom>
          <a:solidFill>
            <a:srgbClr val="FFFFFF"/>
          </a:solidFill>
          <a:ln w="381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195" name="Google Shape;195;p4"/>
          <p:cNvSpPr/>
          <p:nvPr/>
        </p:nvSpPr>
        <p:spPr>
          <a:xfrm>
            <a:off x="503163" y="2151759"/>
            <a:ext cx="4874882" cy="4524275"/>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1800"/>
            </a:pPr>
            <a:r>
              <a:rPr lang="en-US" sz="2400" b="0" i="0" u="none" strike="noStrike" cap="none" dirty="0">
                <a:solidFill>
                  <a:schemeClr val="dk1"/>
                </a:solidFill>
                <a:latin typeface="Arial" panose="020B0604020202020204" pitchFamily="34" charset="0"/>
                <a:ea typeface="Poppins"/>
                <a:cs typeface="Arial" panose="020B0604020202020204" pitchFamily="34" charset="0"/>
                <a:sym typeface="Poppins"/>
              </a:rPr>
              <a:t>1. Sponsors</a:t>
            </a:r>
            <a:br>
              <a:rPr lang="en-US" sz="2400" dirty="0">
                <a:solidFill>
                  <a:schemeClr val="dk1"/>
                </a:solidFill>
                <a:latin typeface="Arial" panose="020B0604020202020204" pitchFamily="34" charset="0"/>
                <a:ea typeface="Poppins"/>
                <a:cs typeface="Arial" panose="020B0604020202020204" pitchFamily="34" charset="0"/>
                <a:sym typeface="Poppins"/>
              </a:rPr>
            </a:br>
            <a:r>
              <a:rPr lang="en-US" sz="2400" dirty="0">
                <a:solidFill>
                  <a:schemeClr val="dk1"/>
                </a:solidFill>
                <a:latin typeface="Arial" panose="020B0604020202020204" pitchFamily="34" charset="0"/>
                <a:ea typeface="Poppins"/>
                <a:cs typeface="Arial" panose="020B0604020202020204" pitchFamily="34" charset="0"/>
                <a:sym typeface="Poppins"/>
              </a:rPr>
              <a:t>	Signify Team</a:t>
            </a:r>
            <a:endParaRPr sz="2400" b="0" i="0" u="none" strike="noStrike" cap="none" dirty="0">
              <a:solidFill>
                <a:schemeClr val="dk1"/>
              </a:solidFill>
              <a:latin typeface="Arial" panose="020B0604020202020204" pitchFamily="34" charset="0"/>
              <a:ea typeface="Poppins"/>
              <a:cs typeface="Arial" panose="020B0604020202020204" pitchFamily="34" charset="0"/>
              <a:sym typeface="Poppins"/>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dirty="0">
              <a:solidFill>
                <a:schemeClr val="dk1"/>
              </a:solidFill>
              <a:latin typeface="Arial" panose="020B0604020202020204" pitchFamily="34" charset="0"/>
              <a:ea typeface="Poppins"/>
              <a:cs typeface="Arial" panose="020B0604020202020204" pitchFamily="34" charset="0"/>
              <a:sym typeface="Poppins"/>
            </a:endParaRPr>
          </a:p>
          <a:p>
            <a:pPr marL="0" marR="0" lvl="1"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dk1"/>
                </a:solidFill>
                <a:latin typeface="Arial" panose="020B0604020202020204" pitchFamily="34" charset="0"/>
                <a:ea typeface="Poppins"/>
                <a:cs typeface="Arial" panose="020B0604020202020204" pitchFamily="34" charset="0"/>
                <a:sym typeface="Poppins"/>
              </a:rPr>
              <a:t>2.  SME’s</a:t>
            </a:r>
            <a:br>
              <a:rPr lang="en-US" sz="2400" dirty="0">
                <a:solidFill>
                  <a:schemeClr val="dk1"/>
                </a:solidFill>
                <a:latin typeface="Arial" panose="020B0604020202020204" pitchFamily="34" charset="0"/>
                <a:ea typeface="Poppins"/>
                <a:cs typeface="Arial" panose="020B0604020202020204" pitchFamily="34" charset="0"/>
                <a:sym typeface="Poppins"/>
              </a:rPr>
            </a:br>
            <a:r>
              <a:rPr lang="en-US" sz="2400" dirty="0">
                <a:solidFill>
                  <a:schemeClr val="dk1"/>
                </a:solidFill>
                <a:latin typeface="Arial" panose="020B0604020202020204" pitchFamily="34" charset="0"/>
                <a:ea typeface="Poppins"/>
                <a:cs typeface="Arial" panose="020B0604020202020204" pitchFamily="34" charset="0"/>
                <a:sym typeface="Poppins"/>
              </a:rPr>
              <a:t>	</a:t>
            </a:r>
            <a:r>
              <a:rPr lang="en-US" sz="2400" b="0" i="0" u="none" strike="noStrike" cap="none" dirty="0">
                <a:solidFill>
                  <a:schemeClr val="dk1"/>
                </a:solidFill>
                <a:latin typeface="Arial" panose="020B0604020202020204" pitchFamily="34" charset="0"/>
                <a:ea typeface="Poppins"/>
                <a:cs typeface="Arial" panose="020B0604020202020204" pitchFamily="34" charset="0"/>
                <a:sym typeface="Poppins"/>
              </a:rPr>
              <a:t>Amit </a:t>
            </a:r>
            <a:r>
              <a:rPr lang="en-US" sz="2400" b="0" i="0" u="none" strike="noStrike" cap="none" dirty="0" err="1">
                <a:solidFill>
                  <a:schemeClr val="dk1"/>
                </a:solidFill>
                <a:latin typeface="Arial" panose="020B0604020202020204" pitchFamily="34" charset="0"/>
                <a:ea typeface="Poppins"/>
                <a:cs typeface="Arial" panose="020B0604020202020204" pitchFamily="34" charset="0"/>
                <a:sym typeface="Poppins"/>
              </a:rPr>
              <a:t>Balyan</a:t>
            </a:r>
            <a:br>
              <a:rPr lang="en-US" sz="2400" dirty="0">
                <a:solidFill>
                  <a:schemeClr val="dk1"/>
                </a:solidFill>
                <a:latin typeface="Arial" panose="020B0604020202020204" pitchFamily="34" charset="0"/>
                <a:ea typeface="Poppins"/>
                <a:cs typeface="Arial" panose="020B0604020202020204" pitchFamily="34" charset="0"/>
                <a:sym typeface="Poppins"/>
              </a:rPr>
            </a:br>
            <a:endParaRPr sz="2400" b="0" i="0" u="none" strike="noStrike" cap="none" dirty="0">
              <a:solidFill>
                <a:schemeClr val="dk1"/>
              </a:solidFill>
              <a:latin typeface="Arial" panose="020B0604020202020204" pitchFamily="34" charset="0"/>
              <a:ea typeface="Poppins"/>
              <a:cs typeface="Arial" panose="020B0604020202020204" pitchFamily="34" charset="0"/>
              <a:sym typeface="Poppins"/>
            </a:endParaRPr>
          </a:p>
          <a:p>
            <a:pPr lvl="0">
              <a:buSzPts val="1400"/>
            </a:pPr>
            <a:r>
              <a:rPr lang="en-US" sz="2400" b="0" i="0" u="none" strike="noStrike" cap="none" dirty="0">
                <a:solidFill>
                  <a:srgbClr val="000000"/>
                </a:solidFill>
                <a:latin typeface="Arial" panose="020B0604020202020204" pitchFamily="34" charset="0"/>
                <a:cs typeface="Arial" panose="020B0604020202020204" pitchFamily="34" charset="0"/>
                <a:sym typeface="Arial"/>
              </a:rPr>
              <a:t>3.</a:t>
            </a:r>
            <a:r>
              <a:rPr lang="en-US" sz="2400" dirty="0">
                <a:latin typeface="Arial" panose="020B0604020202020204" pitchFamily="34" charset="0"/>
                <a:cs typeface="Arial" panose="020B0604020202020204" pitchFamily="34" charset="0"/>
              </a:rPr>
              <a:t> Coordinator</a:t>
            </a:r>
          </a:p>
          <a:p>
            <a:pPr lvl="0">
              <a:buSzPts val="1400"/>
            </a:pPr>
            <a:r>
              <a:rPr lang="en-US" sz="2400" dirty="0">
                <a:latin typeface="Arial" panose="020B0604020202020204" pitchFamily="34" charset="0"/>
                <a:cs typeface="Arial" panose="020B0604020202020204" pitchFamily="34" charset="0"/>
              </a:rPr>
              <a:t>           Seema Sandeep</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b="0" i="0" u="none" strike="noStrike" cap="none" dirty="0">
                <a:solidFill>
                  <a:schemeClr val="dk1"/>
                </a:solidFill>
                <a:latin typeface="Arial" panose="020B0604020202020204" pitchFamily="34" charset="0"/>
                <a:ea typeface="Poppins"/>
                <a:cs typeface="Arial" panose="020B0604020202020204" pitchFamily="34" charset="0"/>
                <a:sym typeface="Poppins"/>
              </a:rPr>
              <a:t>Shwetha Kumari</a:t>
            </a:r>
          </a:p>
          <a:p>
            <a:pPr lvl="0">
              <a:buSzPts val="1400"/>
            </a:pPr>
            <a:endParaRPr lang="en-US" sz="2400" dirty="0">
              <a:solidFill>
                <a:schemeClr val="dk1"/>
              </a:solidFill>
              <a:latin typeface="Arial" panose="020B0604020202020204" pitchFamily="34" charset="0"/>
              <a:ea typeface="Poppins"/>
              <a:cs typeface="Arial" panose="020B0604020202020204" pitchFamily="34" charset="0"/>
              <a:sym typeface="Poppins"/>
            </a:endParaRPr>
          </a:p>
          <a:p>
            <a:pPr lvl="0">
              <a:buSzPts val="1400"/>
            </a:pPr>
            <a:endParaRPr lang="en-US" sz="2400" b="0" i="0" u="none" strike="noStrike" cap="none" dirty="0">
              <a:solidFill>
                <a:schemeClr val="dk1"/>
              </a:solidFill>
              <a:latin typeface="Arial" panose="020B0604020202020204" pitchFamily="34" charset="0"/>
              <a:ea typeface="Poppins"/>
              <a:cs typeface="Arial" panose="020B0604020202020204" pitchFamily="34" charset="0"/>
              <a:sym typeface="Poppins"/>
            </a:endParaRPr>
          </a:p>
          <a:p>
            <a:pPr lvl="0">
              <a:buSzPts val="1400"/>
            </a:pPr>
            <a:endParaRPr sz="2400" b="0" i="0" u="none" strike="noStrike" cap="none" dirty="0">
              <a:solidFill>
                <a:schemeClr val="dk1"/>
              </a:solidFill>
              <a:latin typeface="Arial" panose="020B0604020202020204" pitchFamily="34" charset="0"/>
              <a:ea typeface="Poppins"/>
              <a:cs typeface="Arial" panose="020B0604020202020204" pitchFamily="34" charset="0"/>
              <a:sym typeface="Poppins"/>
            </a:endParaRPr>
          </a:p>
        </p:txBody>
      </p:sp>
      <p:pic>
        <p:nvPicPr>
          <p:cNvPr id="3" name="Picture 2">
            <a:extLst>
              <a:ext uri="{FF2B5EF4-FFF2-40B4-BE49-F238E27FC236}">
                <a16:creationId xmlns:a16="http://schemas.microsoft.com/office/drawing/2014/main" id="{DD6BE491-009D-70B2-DFBD-83D83A90C800}"/>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4" name="Rectangle 3">
            <a:extLst>
              <a:ext uri="{FF2B5EF4-FFF2-40B4-BE49-F238E27FC236}">
                <a16:creationId xmlns:a16="http://schemas.microsoft.com/office/drawing/2014/main" id="{CE694874-70EC-3A76-CCFD-AE8AAFFE36CF}"/>
              </a:ext>
            </a:extLst>
          </p:cNvPr>
          <p:cNvSpPr/>
          <p:nvPr/>
        </p:nvSpPr>
        <p:spPr>
          <a:xfrm>
            <a:off x="165100" y="165100"/>
            <a:ext cx="11861800" cy="8822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Google Shape;209;p6"/>
          <p:cNvSpPr txBox="1">
            <a:spLocks noGrp="1"/>
          </p:cNvSpPr>
          <p:nvPr>
            <p:ph type="ctrTitle"/>
          </p:nvPr>
        </p:nvSpPr>
        <p:spPr>
          <a:xfrm>
            <a:off x="934490" y="620162"/>
            <a:ext cx="10287000" cy="626698"/>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dk1"/>
              </a:buClr>
              <a:buSzPts val="3200"/>
              <a:buFont typeface="Poppins Medium"/>
              <a:buNone/>
            </a:pPr>
            <a:r>
              <a:rPr lang="en-US" sz="3600" dirty="0">
                <a:solidFill>
                  <a:srgbClr val="D6E7F6"/>
                </a:solidFill>
                <a:latin typeface="+mj-lt"/>
              </a:rPr>
              <a:t>3 WEEKS OF TRAINING + PROJECT DEMO </a:t>
            </a:r>
            <a:br>
              <a:rPr lang="en-US" sz="3200" dirty="0">
                <a:solidFill>
                  <a:schemeClr val="dk1"/>
                </a:solidFill>
              </a:rPr>
            </a:br>
            <a:endParaRPr sz="3200" dirty="0">
              <a:solidFill>
                <a:schemeClr val="dk1"/>
              </a:solidFill>
            </a:endParaRPr>
          </a:p>
        </p:txBody>
      </p:sp>
      <p:sp>
        <p:nvSpPr>
          <p:cNvPr id="210" name="Google Shape;210;p6"/>
          <p:cNvSpPr/>
          <p:nvPr/>
        </p:nvSpPr>
        <p:spPr>
          <a:xfrm>
            <a:off x="2709950" y="4936712"/>
            <a:ext cx="6736080" cy="755140"/>
          </a:xfrm>
          <a:prstGeom prst="trapezoid">
            <a:avLst>
              <a:gd name="adj" fmla="val 77942"/>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11" name="Google Shape;211;p6"/>
          <p:cNvSpPr/>
          <p:nvPr/>
        </p:nvSpPr>
        <p:spPr>
          <a:xfrm>
            <a:off x="3410990" y="4064653"/>
            <a:ext cx="5350625" cy="751119"/>
          </a:xfrm>
          <a:prstGeom prst="trapezoid">
            <a:avLst>
              <a:gd name="adj" fmla="val 79447"/>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12" name="Google Shape;212;p6"/>
          <p:cNvSpPr/>
          <p:nvPr/>
        </p:nvSpPr>
        <p:spPr>
          <a:xfrm>
            <a:off x="4109259" y="3250653"/>
            <a:ext cx="3973484" cy="714895"/>
          </a:xfrm>
          <a:prstGeom prst="trapezoid">
            <a:avLst>
              <a:gd name="adj" fmla="val 80814"/>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13" name="Google Shape;213;p6"/>
          <p:cNvSpPr/>
          <p:nvPr/>
        </p:nvSpPr>
        <p:spPr>
          <a:xfrm>
            <a:off x="4757651" y="2428925"/>
            <a:ext cx="2709949" cy="720787"/>
          </a:xfrm>
          <a:prstGeom prst="trapezoid">
            <a:avLst>
              <a:gd name="adj" fmla="val 80134"/>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14" name="Google Shape;214;p6"/>
          <p:cNvSpPr txBox="1"/>
          <p:nvPr/>
        </p:nvSpPr>
        <p:spPr>
          <a:xfrm>
            <a:off x="3402677" y="5000932"/>
            <a:ext cx="5350625" cy="626699"/>
          </a:xfrm>
          <a:prstGeom prst="rect">
            <a:avLst/>
          </a:prstGeom>
          <a:noFill/>
          <a:ln>
            <a:noFill/>
          </a:ln>
        </p:spPr>
        <p:txBody>
          <a:bodyPr spcFirstLastPara="1" wrap="square" lIns="0" tIns="0" rIns="0" bIns="0" anchor="ctr" anchorCtr="0">
            <a:noAutofit/>
          </a:bodyPr>
          <a:lstStyle/>
          <a:p>
            <a:pPr lvl="0" algn="ctr">
              <a:lnSpc>
                <a:spcPct val="110000"/>
              </a:lnSpc>
              <a:buClr>
                <a:schemeClr val="dk1"/>
              </a:buClr>
              <a:buSzPts val="3200"/>
            </a:pPr>
            <a:r>
              <a:rPr lang="en-US" sz="3200" dirty="0">
                <a:solidFill>
                  <a:srgbClr val="D6E7F6"/>
                </a:solidFill>
                <a:latin typeface="Bahnschrift SemiBold" panose="020B0502040204020203" pitchFamily="34" charset="0"/>
                <a:ea typeface="Poppins Medium"/>
                <a:cs typeface="Poppins Medium"/>
                <a:sym typeface="Poppins Medium"/>
              </a:rPr>
              <a:t>1296000 SECONDS</a:t>
            </a:r>
            <a:endParaRPr sz="1400" b="0" i="0" u="none" strike="noStrike" cap="none" dirty="0">
              <a:solidFill>
                <a:srgbClr val="D6E7F6"/>
              </a:solidFill>
              <a:latin typeface="Bahnschrift SemiBold" panose="020B0502040204020203" pitchFamily="34" charset="0"/>
              <a:sym typeface="Arial"/>
            </a:endParaRPr>
          </a:p>
        </p:txBody>
      </p:sp>
      <p:sp>
        <p:nvSpPr>
          <p:cNvPr id="215" name="Google Shape;215;p6"/>
          <p:cNvSpPr txBox="1"/>
          <p:nvPr/>
        </p:nvSpPr>
        <p:spPr>
          <a:xfrm>
            <a:off x="5007032" y="2530180"/>
            <a:ext cx="2211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D6E7F6"/>
                </a:solidFill>
                <a:latin typeface="Bahnschrift SemiBold" panose="020B0502040204020203" pitchFamily="34" charset="0"/>
                <a:ea typeface="Poppins Medium"/>
                <a:cs typeface="Poppins Medium"/>
                <a:sym typeface="Poppins Medium"/>
              </a:rPr>
              <a:t>15  DAYS</a:t>
            </a:r>
            <a:endParaRPr sz="1400" b="0" i="0" u="none" strike="noStrike" cap="none" dirty="0">
              <a:solidFill>
                <a:srgbClr val="D6E7F6"/>
              </a:solidFill>
              <a:latin typeface="Bahnschrift SemiBold" panose="020B0502040204020203" pitchFamily="34" charset="0"/>
              <a:sym typeface="Arial"/>
            </a:endParaRPr>
          </a:p>
        </p:txBody>
      </p:sp>
      <p:sp>
        <p:nvSpPr>
          <p:cNvPr id="216" name="Google Shape;216;p6"/>
          <p:cNvSpPr txBox="1"/>
          <p:nvPr/>
        </p:nvSpPr>
        <p:spPr>
          <a:xfrm>
            <a:off x="4757651" y="3315600"/>
            <a:ext cx="2709900" cy="585000"/>
          </a:xfrm>
          <a:prstGeom prst="rect">
            <a:avLst/>
          </a:prstGeom>
          <a:noFill/>
          <a:ln>
            <a:noFill/>
          </a:ln>
        </p:spPr>
        <p:txBody>
          <a:bodyPr spcFirstLastPara="1" wrap="square" lIns="91425" tIns="45700" rIns="91425" bIns="45700" anchor="t" anchorCtr="0">
            <a:spAutoFit/>
          </a:bodyPr>
          <a:lstStyle/>
          <a:p>
            <a:pPr lvl="0" algn="ctr">
              <a:buSzPts val="3200"/>
            </a:pPr>
            <a:r>
              <a:rPr lang="en-US" sz="3200" dirty="0">
                <a:solidFill>
                  <a:srgbClr val="D6E7F6"/>
                </a:solidFill>
                <a:latin typeface="Bahnschrift SemiBold" panose="020B0502040204020203" pitchFamily="34" charset="0"/>
                <a:ea typeface="Poppins Medium"/>
                <a:cs typeface="Poppins Medium"/>
                <a:sym typeface="Poppins Medium"/>
              </a:rPr>
              <a:t>360 </a:t>
            </a:r>
            <a:r>
              <a:rPr lang="en-US" sz="3200" b="0" i="0" u="none" strike="noStrike" cap="none" dirty="0">
                <a:solidFill>
                  <a:srgbClr val="D6E7F6"/>
                </a:solidFill>
                <a:latin typeface="Bahnschrift SemiBold" panose="020B0502040204020203" pitchFamily="34" charset="0"/>
                <a:ea typeface="Poppins Medium"/>
                <a:cs typeface="Poppins Medium"/>
                <a:sym typeface="Poppins Medium"/>
              </a:rPr>
              <a:t>HOURS</a:t>
            </a:r>
            <a:endParaRPr sz="1400" b="0" i="0" u="none" strike="noStrike" cap="none" dirty="0">
              <a:solidFill>
                <a:srgbClr val="D6E7F6"/>
              </a:solidFill>
              <a:latin typeface="Bahnschrift SemiBold" panose="020B0502040204020203" pitchFamily="34" charset="0"/>
              <a:sym typeface="Arial"/>
            </a:endParaRPr>
          </a:p>
        </p:txBody>
      </p:sp>
      <p:sp>
        <p:nvSpPr>
          <p:cNvPr id="217" name="Google Shape;217;p6"/>
          <p:cNvSpPr txBox="1"/>
          <p:nvPr/>
        </p:nvSpPr>
        <p:spPr>
          <a:xfrm>
            <a:off x="4109259" y="4167935"/>
            <a:ext cx="3973500" cy="585000"/>
          </a:xfrm>
          <a:prstGeom prst="rect">
            <a:avLst/>
          </a:prstGeom>
          <a:noFill/>
          <a:ln>
            <a:noFill/>
          </a:ln>
        </p:spPr>
        <p:txBody>
          <a:bodyPr spcFirstLastPara="1" wrap="square" lIns="91425" tIns="45700" rIns="91425" bIns="45700" anchor="t" anchorCtr="0">
            <a:spAutoFit/>
          </a:bodyPr>
          <a:lstStyle/>
          <a:p>
            <a:pPr lvl="0" algn="ctr">
              <a:buSzPts val="3200"/>
            </a:pPr>
            <a:r>
              <a:rPr lang="en-US" sz="3200" dirty="0">
                <a:solidFill>
                  <a:srgbClr val="D6E7F6"/>
                </a:solidFill>
                <a:latin typeface="Bahnschrift SemiBold" panose="020B0502040204020203" pitchFamily="34" charset="0"/>
                <a:ea typeface="Poppins Medium"/>
                <a:cs typeface="Poppins Medium"/>
                <a:sym typeface="Poppins Medium"/>
              </a:rPr>
              <a:t>21600 </a:t>
            </a:r>
            <a:r>
              <a:rPr lang="en-US" sz="3200" b="0" i="0" u="none" strike="noStrike" cap="none" dirty="0">
                <a:solidFill>
                  <a:srgbClr val="D6E7F6"/>
                </a:solidFill>
                <a:latin typeface="Bahnschrift SemiBold" panose="020B0502040204020203" pitchFamily="34" charset="0"/>
                <a:ea typeface="Poppins Medium"/>
                <a:cs typeface="Poppins Medium"/>
                <a:sym typeface="Poppins Medium"/>
              </a:rPr>
              <a:t>MINUTES</a:t>
            </a:r>
            <a:endParaRPr sz="1400" b="0" i="0" u="none" strike="noStrike" cap="none" dirty="0">
              <a:solidFill>
                <a:srgbClr val="D6E7F6"/>
              </a:solidFill>
              <a:latin typeface="Bahnschrift SemiBold" panose="020B0502040204020203" pitchFamily="34" charset="0"/>
              <a:sym typeface="Arial"/>
            </a:endParaRPr>
          </a:p>
        </p:txBody>
      </p:sp>
      <p:sp>
        <p:nvSpPr>
          <p:cNvPr id="218" name="Google Shape;218;p6"/>
          <p:cNvSpPr/>
          <p:nvPr/>
        </p:nvSpPr>
        <p:spPr>
          <a:xfrm>
            <a:off x="2064326" y="5820663"/>
            <a:ext cx="8030095" cy="757020"/>
          </a:xfrm>
          <a:prstGeom prst="trapezoid">
            <a:avLst>
              <a:gd name="adj" fmla="val 75512"/>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19" name="Google Shape;219;p6"/>
          <p:cNvSpPr/>
          <p:nvPr/>
        </p:nvSpPr>
        <p:spPr>
          <a:xfrm>
            <a:off x="5379721" y="1446415"/>
            <a:ext cx="1469966" cy="901627"/>
          </a:xfrm>
          <a:prstGeom prst="triangle">
            <a:avLst>
              <a:gd name="adj" fmla="val 47763"/>
            </a:avLst>
          </a:prstGeom>
          <a:solidFill>
            <a:schemeClr val="accent1">
              <a:lumMod val="5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20" name="Google Shape;220;p6"/>
          <p:cNvSpPr txBox="1"/>
          <p:nvPr/>
        </p:nvSpPr>
        <p:spPr>
          <a:xfrm>
            <a:off x="1512958" y="5577103"/>
            <a:ext cx="8951976" cy="1262461"/>
          </a:xfrm>
          <a:prstGeom prst="rect">
            <a:avLst/>
          </a:prstGeom>
          <a:no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chemeClr val="dk1"/>
              </a:buClr>
              <a:buSzPts val="3200"/>
              <a:buFont typeface="Poppins Medium"/>
              <a:buNone/>
            </a:pPr>
            <a:r>
              <a:rPr lang="en-US" sz="3200" b="0" i="0" u="none" strike="noStrike" cap="none" dirty="0">
                <a:solidFill>
                  <a:srgbClr val="D6E7F6"/>
                </a:solidFill>
                <a:latin typeface="Bahnschrift SemiBold" panose="020B0502040204020203" pitchFamily="34" charset="0"/>
                <a:ea typeface="Poppins Medium"/>
                <a:cs typeface="Poppins Medium"/>
                <a:sym typeface="Poppins Medium"/>
              </a:rPr>
              <a:t>LIMITLESS KNOWLEDGE</a:t>
            </a:r>
            <a:endParaRPr sz="1400" b="0" i="0" u="none" strike="noStrike" cap="none" dirty="0">
              <a:solidFill>
                <a:srgbClr val="D6E7F6"/>
              </a:solidFill>
              <a:latin typeface="Bahnschrift SemiBold" panose="020B0502040204020203" pitchFamily="34" charset="0"/>
              <a:sym typeface="Arial"/>
            </a:endParaRPr>
          </a:p>
        </p:txBody>
      </p:sp>
      <p:pic>
        <p:nvPicPr>
          <p:cNvPr id="3" name="Picture 2">
            <a:extLst>
              <a:ext uri="{FF2B5EF4-FFF2-40B4-BE49-F238E27FC236}">
                <a16:creationId xmlns:a16="http://schemas.microsoft.com/office/drawing/2014/main" id="{C25EA62E-DD51-ABD4-D95F-7F75E6110EC7}"/>
              </a:ext>
            </a:extLst>
          </p:cNvPr>
          <p:cNvPicPr>
            <a:picLocks noChangeAspect="1"/>
          </p:cNvPicPr>
          <p:nvPr/>
        </p:nvPicPr>
        <p:blipFill>
          <a:blip r:embed="rId3"/>
          <a:stretch>
            <a:fillRect/>
          </a:stretch>
        </p:blipFill>
        <p:spPr>
          <a:xfrm>
            <a:off x="73760" y="5820663"/>
            <a:ext cx="946271" cy="942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ppt_w</p:attrName>
                                        </p:attrNameLst>
                                      </p:cBhvr>
                                      <p:tavLst>
                                        <p:tav tm="0">
                                          <p:val>
                                            <p:strVal val="0"/>
                                          </p:val>
                                        </p:tav>
                                        <p:tav tm="100000">
                                          <p:val>
                                            <p:strVal val="#ppt_w"/>
                                          </p:val>
                                        </p:tav>
                                      </p:tavLst>
                                    </p:anim>
                                    <p:anim calcmode="lin" valueType="num">
                                      <p:cBhvr additive="base">
                                        <p:cTn id="8" dur="500"/>
                                        <p:tgtEl>
                                          <p:spTgt spid="2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anim calcmode="lin" valueType="num">
                                      <p:cBhvr additive="base">
                                        <p:cTn id="11" dur="500"/>
                                        <p:tgtEl>
                                          <p:spTgt spid="219"/>
                                        </p:tgtEl>
                                        <p:attrNameLst>
                                          <p:attrName>ppt_w</p:attrName>
                                        </p:attrNameLst>
                                      </p:cBhvr>
                                      <p:tavLst>
                                        <p:tav tm="0">
                                          <p:val>
                                            <p:strVal val="0"/>
                                          </p:val>
                                        </p:tav>
                                        <p:tav tm="100000">
                                          <p:val>
                                            <p:strVal val="#ppt_w"/>
                                          </p:val>
                                        </p:tav>
                                      </p:tavLst>
                                    </p:anim>
                                    <p:anim calcmode="lin" valueType="num">
                                      <p:cBhvr additive="base">
                                        <p:cTn id="12" dur="500"/>
                                        <p:tgtEl>
                                          <p:spTgt spid="21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 calcmode="lin" valueType="num">
                                      <p:cBhvr additive="base">
                                        <p:cTn id="17" dur="500"/>
                                        <p:tgtEl>
                                          <p:spTgt spid="215"/>
                                        </p:tgtEl>
                                        <p:attrNameLst>
                                          <p:attrName>ppt_w</p:attrName>
                                        </p:attrNameLst>
                                      </p:cBhvr>
                                      <p:tavLst>
                                        <p:tav tm="0">
                                          <p:val>
                                            <p:strVal val="0"/>
                                          </p:val>
                                        </p:tav>
                                        <p:tav tm="100000">
                                          <p:val>
                                            <p:strVal val="#ppt_w"/>
                                          </p:val>
                                        </p:tav>
                                      </p:tavLst>
                                    </p:anim>
                                    <p:anim calcmode="lin" valueType="num">
                                      <p:cBhvr additive="base">
                                        <p:cTn id="18" dur="500"/>
                                        <p:tgtEl>
                                          <p:spTgt spid="21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13"/>
                                        </p:tgtEl>
                                        <p:attrNameLst>
                                          <p:attrName>style.visibility</p:attrName>
                                        </p:attrNameLst>
                                      </p:cBhvr>
                                      <p:to>
                                        <p:strVal val="visible"/>
                                      </p:to>
                                    </p:set>
                                    <p:anim calcmode="lin" valueType="num">
                                      <p:cBhvr additive="base">
                                        <p:cTn id="21" dur="500"/>
                                        <p:tgtEl>
                                          <p:spTgt spid="213"/>
                                        </p:tgtEl>
                                        <p:attrNameLst>
                                          <p:attrName>ppt_w</p:attrName>
                                        </p:attrNameLst>
                                      </p:cBhvr>
                                      <p:tavLst>
                                        <p:tav tm="0">
                                          <p:val>
                                            <p:strVal val="0"/>
                                          </p:val>
                                        </p:tav>
                                        <p:tav tm="100000">
                                          <p:val>
                                            <p:strVal val="#ppt_w"/>
                                          </p:val>
                                        </p:tav>
                                      </p:tavLst>
                                    </p:anim>
                                    <p:anim calcmode="lin" valueType="num">
                                      <p:cBhvr additive="base">
                                        <p:cTn id="22" dur="500"/>
                                        <p:tgtEl>
                                          <p:spTgt spid="21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anim calcmode="lin" valueType="num">
                                      <p:cBhvr additive="base">
                                        <p:cTn id="27" dur="500"/>
                                        <p:tgtEl>
                                          <p:spTgt spid="216"/>
                                        </p:tgtEl>
                                        <p:attrNameLst>
                                          <p:attrName>ppt_w</p:attrName>
                                        </p:attrNameLst>
                                      </p:cBhvr>
                                      <p:tavLst>
                                        <p:tav tm="0">
                                          <p:val>
                                            <p:strVal val="0"/>
                                          </p:val>
                                        </p:tav>
                                        <p:tav tm="100000">
                                          <p:val>
                                            <p:strVal val="#ppt_w"/>
                                          </p:val>
                                        </p:tav>
                                      </p:tavLst>
                                    </p:anim>
                                    <p:anim calcmode="lin" valueType="num">
                                      <p:cBhvr additive="base">
                                        <p:cTn id="28" dur="500"/>
                                        <p:tgtEl>
                                          <p:spTgt spid="21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 calcmode="lin" valueType="num">
                                      <p:cBhvr additive="base">
                                        <p:cTn id="31" dur="500"/>
                                        <p:tgtEl>
                                          <p:spTgt spid="212"/>
                                        </p:tgtEl>
                                        <p:attrNameLst>
                                          <p:attrName>ppt_w</p:attrName>
                                        </p:attrNameLst>
                                      </p:cBhvr>
                                      <p:tavLst>
                                        <p:tav tm="0">
                                          <p:val>
                                            <p:strVal val="0"/>
                                          </p:val>
                                        </p:tav>
                                        <p:tav tm="100000">
                                          <p:val>
                                            <p:strVal val="#ppt_w"/>
                                          </p:val>
                                        </p:tav>
                                      </p:tavLst>
                                    </p:anim>
                                    <p:anim calcmode="lin" valueType="num">
                                      <p:cBhvr additive="base">
                                        <p:cTn id="32" dur="500"/>
                                        <p:tgtEl>
                                          <p:spTgt spid="21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17"/>
                                        </p:tgtEl>
                                        <p:attrNameLst>
                                          <p:attrName>style.visibility</p:attrName>
                                        </p:attrNameLst>
                                      </p:cBhvr>
                                      <p:to>
                                        <p:strVal val="visible"/>
                                      </p:to>
                                    </p:set>
                                    <p:anim calcmode="lin" valueType="num">
                                      <p:cBhvr additive="base">
                                        <p:cTn id="37" dur="500"/>
                                        <p:tgtEl>
                                          <p:spTgt spid="217"/>
                                        </p:tgtEl>
                                        <p:attrNameLst>
                                          <p:attrName>ppt_w</p:attrName>
                                        </p:attrNameLst>
                                      </p:cBhvr>
                                      <p:tavLst>
                                        <p:tav tm="0">
                                          <p:val>
                                            <p:strVal val="0"/>
                                          </p:val>
                                        </p:tav>
                                        <p:tav tm="100000">
                                          <p:val>
                                            <p:strVal val="#ppt_w"/>
                                          </p:val>
                                        </p:tav>
                                      </p:tavLst>
                                    </p:anim>
                                    <p:anim calcmode="lin" valueType="num">
                                      <p:cBhvr additive="base">
                                        <p:cTn id="38" dur="500"/>
                                        <p:tgtEl>
                                          <p:spTgt spid="21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anim calcmode="lin" valueType="num">
                                      <p:cBhvr additive="base">
                                        <p:cTn id="41" dur="500"/>
                                        <p:tgtEl>
                                          <p:spTgt spid="211"/>
                                        </p:tgtEl>
                                        <p:attrNameLst>
                                          <p:attrName>ppt_w</p:attrName>
                                        </p:attrNameLst>
                                      </p:cBhvr>
                                      <p:tavLst>
                                        <p:tav tm="0">
                                          <p:val>
                                            <p:strVal val="0"/>
                                          </p:val>
                                        </p:tav>
                                        <p:tav tm="100000">
                                          <p:val>
                                            <p:strVal val="#ppt_w"/>
                                          </p:val>
                                        </p:tav>
                                      </p:tavLst>
                                    </p:anim>
                                    <p:anim calcmode="lin" valueType="num">
                                      <p:cBhvr additive="base">
                                        <p:cTn id="42" dur="500"/>
                                        <p:tgtEl>
                                          <p:spTgt spid="211"/>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additive="base">
                                        <p:cTn id="47" dur="500"/>
                                        <p:tgtEl>
                                          <p:spTgt spid="214"/>
                                        </p:tgtEl>
                                        <p:attrNameLst>
                                          <p:attrName>ppt_w</p:attrName>
                                        </p:attrNameLst>
                                      </p:cBhvr>
                                      <p:tavLst>
                                        <p:tav tm="0">
                                          <p:val>
                                            <p:strVal val="0"/>
                                          </p:val>
                                        </p:tav>
                                        <p:tav tm="100000">
                                          <p:val>
                                            <p:strVal val="#ppt_w"/>
                                          </p:val>
                                        </p:tav>
                                      </p:tavLst>
                                    </p:anim>
                                    <p:anim calcmode="lin" valueType="num">
                                      <p:cBhvr additive="base">
                                        <p:cTn id="48" dur="500"/>
                                        <p:tgtEl>
                                          <p:spTgt spid="214"/>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anim calcmode="lin" valueType="num">
                                      <p:cBhvr additive="base">
                                        <p:cTn id="51" dur="500"/>
                                        <p:tgtEl>
                                          <p:spTgt spid="210"/>
                                        </p:tgtEl>
                                        <p:attrNameLst>
                                          <p:attrName>ppt_w</p:attrName>
                                        </p:attrNameLst>
                                      </p:cBhvr>
                                      <p:tavLst>
                                        <p:tav tm="0">
                                          <p:val>
                                            <p:strVal val="0"/>
                                          </p:val>
                                        </p:tav>
                                        <p:tav tm="100000">
                                          <p:val>
                                            <p:strVal val="#ppt_w"/>
                                          </p:val>
                                        </p:tav>
                                      </p:tavLst>
                                    </p:anim>
                                    <p:anim calcmode="lin" valueType="num">
                                      <p:cBhvr additive="base">
                                        <p:cTn id="52" dur="500"/>
                                        <p:tgtEl>
                                          <p:spTgt spid="210"/>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220"/>
                                        </p:tgtEl>
                                        <p:attrNameLst>
                                          <p:attrName>style.visibility</p:attrName>
                                        </p:attrNameLst>
                                      </p:cBhvr>
                                      <p:to>
                                        <p:strVal val="visible"/>
                                      </p:to>
                                    </p:set>
                                    <p:anim calcmode="lin" valueType="num">
                                      <p:cBhvr additive="base">
                                        <p:cTn id="57" dur="500"/>
                                        <p:tgtEl>
                                          <p:spTgt spid="220"/>
                                        </p:tgtEl>
                                        <p:attrNameLst>
                                          <p:attrName>ppt_w</p:attrName>
                                        </p:attrNameLst>
                                      </p:cBhvr>
                                      <p:tavLst>
                                        <p:tav tm="0">
                                          <p:val>
                                            <p:strVal val="0"/>
                                          </p:val>
                                        </p:tav>
                                        <p:tav tm="100000">
                                          <p:val>
                                            <p:strVal val="#ppt_w"/>
                                          </p:val>
                                        </p:tav>
                                      </p:tavLst>
                                    </p:anim>
                                    <p:anim calcmode="lin" valueType="num">
                                      <p:cBhvr additive="base">
                                        <p:cTn id="58" dur="500"/>
                                        <p:tgtEl>
                                          <p:spTgt spid="22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18"/>
                                        </p:tgtEl>
                                        <p:attrNameLst>
                                          <p:attrName>style.visibility</p:attrName>
                                        </p:attrNameLst>
                                      </p:cBhvr>
                                      <p:to>
                                        <p:strVal val="visible"/>
                                      </p:to>
                                    </p:set>
                                    <p:anim calcmode="lin" valueType="num">
                                      <p:cBhvr additive="base">
                                        <p:cTn id="61" dur="500"/>
                                        <p:tgtEl>
                                          <p:spTgt spid="218"/>
                                        </p:tgtEl>
                                        <p:attrNameLst>
                                          <p:attrName>ppt_w</p:attrName>
                                        </p:attrNameLst>
                                      </p:cBhvr>
                                      <p:tavLst>
                                        <p:tav tm="0">
                                          <p:val>
                                            <p:strVal val="0"/>
                                          </p:val>
                                        </p:tav>
                                        <p:tav tm="100000">
                                          <p:val>
                                            <p:strVal val="#ppt_w"/>
                                          </p:val>
                                        </p:tav>
                                      </p:tavLst>
                                    </p:anim>
                                    <p:anim calcmode="lin" valueType="num">
                                      <p:cBhvr additive="base">
                                        <p:cTn id="62" dur="5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7"/>
          <p:cNvPicPr preferRelativeResize="0">
            <a:picLocks noGrp="1"/>
          </p:cNvPicPr>
          <p:nvPr>
            <p:ph type="pic" idx="2"/>
          </p:nvPr>
        </p:nvPicPr>
        <p:blipFill rotWithShape="1">
          <a:blip r:embed="rId3">
            <a:alphaModFix/>
          </a:blip>
          <a:srcRect/>
          <a:stretch/>
        </p:blipFill>
        <p:spPr>
          <a:xfrm>
            <a:off x="5867400" y="0"/>
            <a:ext cx="6324600" cy="6858000"/>
          </a:xfrm>
          <a:prstGeom prst="rect">
            <a:avLst/>
          </a:prstGeom>
          <a:solidFill>
            <a:srgbClr val="1A4851"/>
          </a:solidFill>
          <a:ln>
            <a:noFill/>
          </a:ln>
        </p:spPr>
      </p:pic>
      <p:sp>
        <p:nvSpPr>
          <p:cNvPr id="227" name="Google Shape;227;p7"/>
          <p:cNvSpPr txBox="1">
            <a:spLocks noGrp="1"/>
          </p:cNvSpPr>
          <p:nvPr>
            <p:ph type="ctrTitle"/>
          </p:nvPr>
        </p:nvSpPr>
        <p:spPr>
          <a:xfrm>
            <a:off x="516466" y="220788"/>
            <a:ext cx="1998134"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600"/>
              <a:buFont typeface="Poppins Medium"/>
              <a:buNone/>
            </a:pPr>
            <a:r>
              <a:rPr lang="en-US" sz="3600" dirty="0">
                <a:solidFill>
                  <a:srgbClr val="1A4851"/>
                </a:solidFill>
                <a:latin typeface="+mj-lt"/>
              </a:rPr>
              <a:t>Agenda</a:t>
            </a:r>
            <a:endParaRPr sz="3600" dirty="0">
              <a:solidFill>
                <a:srgbClr val="1A4851"/>
              </a:solidFill>
              <a:latin typeface="+mj-lt"/>
            </a:endParaRPr>
          </a:p>
        </p:txBody>
      </p:sp>
      <p:sp>
        <p:nvSpPr>
          <p:cNvPr id="228" name="Google Shape;228;p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7</a:t>
            </a:fld>
            <a:endParaRPr/>
          </a:p>
        </p:txBody>
      </p:sp>
      <p:grpSp>
        <p:nvGrpSpPr>
          <p:cNvPr id="229" name="Google Shape;229;p7"/>
          <p:cNvGrpSpPr/>
          <p:nvPr/>
        </p:nvGrpSpPr>
        <p:grpSpPr>
          <a:xfrm>
            <a:off x="516466" y="1216805"/>
            <a:ext cx="4690877" cy="5392760"/>
            <a:chOff x="516462" y="962766"/>
            <a:chExt cx="4690877" cy="5392760"/>
          </a:xfrm>
          <a:solidFill>
            <a:srgbClr val="1A4851"/>
          </a:solidFill>
        </p:grpSpPr>
        <p:sp>
          <p:nvSpPr>
            <p:cNvPr id="230" name="Google Shape;230;p7"/>
            <p:cNvSpPr/>
            <p:nvPr/>
          </p:nvSpPr>
          <p:spPr>
            <a:xfrm>
              <a:off x="516467" y="962766"/>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01</a:t>
              </a:r>
              <a:endParaRPr sz="1600" b="1" i="0" u="none" strike="noStrike" cap="none" dirty="0">
                <a:solidFill>
                  <a:srgbClr val="FFFFFF"/>
                </a:solidFill>
                <a:latin typeface="Poppins Medium"/>
                <a:ea typeface="Poppins Medium"/>
                <a:cs typeface="Poppins Medium"/>
                <a:sym typeface="Poppins Medium"/>
              </a:endParaRPr>
            </a:p>
          </p:txBody>
        </p:sp>
        <p:sp>
          <p:nvSpPr>
            <p:cNvPr id="231" name="Google Shape;231;p7"/>
            <p:cNvSpPr/>
            <p:nvPr/>
          </p:nvSpPr>
          <p:spPr>
            <a:xfrm>
              <a:off x="516466" y="1517512"/>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Poppins Medium"/>
                  <a:ea typeface="Poppins Medium"/>
                  <a:cs typeface="Poppins Medium"/>
                  <a:sym typeface="Poppins Medium"/>
                </a:rPr>
                <a:t>02</a:t>
              </a:r>
              <a:endParaRPr sz="1600" b="1" i="0" u="none" strike="noStrike" cap="none">
                <a:solidFill>
                  <a:srgbClr val="FFFFFF"/>
                </a:solidFill>
                <a:latin typeface="Poppins Medium"/>
                <a:ea typeface="Poppins Medium"/>
                <a:cs typeface="Poppins Medium"/>
                <a:sym typeface="Poppins Medium"/>
              </a:endParaRPr>
            </a:p>
          </p:txBody>
        </p:sp>
        <p:sp>
          <p:nvSpPr>
            <p:cNvPr id="232" name="Google Shape;232;p7"/>
            <p:cNvSpPr/>
            <p:nvPr/>
          </p:nvSpPr>
          <p:spPr>
            <a:xfrm>
              <a:off x="516465" y="2070944"/>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03</a:t>
              </a:r>
              <a:endParaRPr sz="1600" b="1" i="0" u="none" strike="noStrike" cap="none" dirty="0">
                <a:solidFill>
                  <a:srgbClr val="FFFFFF"/>
                </a:solidFill>
                <a:latin typeface="Poppins Medium"/>
                <a:ea typeface="Poppins Medium"/>
                <a:cs typeface="Poppins Medium"/>
                <a:sym typeface="Poppins Medium"/>
              </a:endParaRPr>
            </a:p>
          </p:txBody>
        </p:sp>
        <p:sp>
          <p:nvSpPr>
            <p:cNvPr id="233" name="Google Shape;233;p7"/>
            <p:cNvSpPr/>
            <p:nvPr/>
          </p:nvSpPr>
          <p:spPr>
            <a:xfrm>
              <a:off x="516465" y="2601547"/>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04</a:t>
              </a:r>
              <a:endParaRPr sz="1600" b="1" i="0" u="none" strike="noStrike" cap="none" dirty="0">
                <a:solidFill>
                  <a:srgbClr val="FFFFFF"/>
                </a:solidFill>
                <a:latin typeface="Poppins Medium"/>
                <a:ea typeface="Poppins Medium"/>
                <a:cs typeface="Poppins Medium"/>
                <a:sym typeface="Poppins Medium"/>
              </a:endParaRPr>
            </a:p>
          </p:txBody>
        </p:sp>
        <p:sp>
          <p:nvSpPr>
            <p:cNvPr id="234" name="Google Shape;234;p7"/>
            <p:cNvSpPr/>
            <p:nvPr/>
          </p:nvSpPr>
          <p:spPr>
            <a:xfrm>
              <a:off x="516464" y="3160421"/>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05</a:t>
              </a:r>
              <a:endParaRPr sz="1600" b="1" i="0" u="none" strike="noStrike" cap="none" dirty="0">
                <a:solidFill>
                  <a:srgbClr val="FFFFFF"/>
                </a:solidFill>
                <a:latin typeface="Poppins Medium"/>
                <a:ea typeface="Poppins Medium"/>
                <a:cs typeface="Poppins Medium"/>
                <a:sym typeface="Poppins Medium"/>
              </a:endParaRPr>
            </a:p>
          </p:txBody>
        </p:sp>
        <p:sp>
          <p:nvSpPr>
            <p:cNvPr id="235" name="Google Shape;235;p7"/>
            <p:cNvSpPr/>
            <p:nvPr/>
          </p:nvSpPr>
          <p:spPr>
            <a:xfrm>
              <a:off x="516463" y="3719295"/>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Poppins Medium"/>
                  <a:ea typeface="Poppins Medium"/>
                  <a:cs typeface="Poppins Medium"/>
                  <a:sym typeface="Poppins Medium"/>
                </a:rPr>
                <a:t>06</a:t>
              </a:r>
              <a:endParaRPr sz="1600" b="1" i="0" u="none" strike="noStrike" cap="none">
                <a:solidFill>
                  <a:srgbClr val="FFFFFF"/>
                </a:solidFill>
                <a:latin typeface="Poppins Medium"/>
                <a:ea typeface="Poppins Medium"/>
                <a:cs typeface="Poppins Medium"/>
                <a:sym typeface="Poppins Medium"/>
              </a:endParaRPr>
            </a:p>
          </p:txBody>
        </p:sp>
        <p:sp>
          <p:nvSpPr>
            <p:cNvPr id="236" name="Google Shape;236;p7"/>
            <p:cNvSpPr/>
            <p:nvPr/>
          </p:nvSpPr>
          <p:spPr>
            <a:xfrm>
              <a:off x="516463" y="4278169"/>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07</a:t>
              </a:r>
              <a:endParaRPr sz="1600" b="1" i="0" u="none" strike="noStrike" cap="none" dirty="0">
                <a:solidFill>
                  <a:srgbClr val="FFFFFF"/>
                </a:solidFill>
                <a:latin typeface="Poppins Medium"/>
                <a:ea typeface="Poppins Medium"/>
                <a:cs typeface="Poppins Medium"/>
                <a:sym typeface="Poppins Medium"/>
              </a:endParaRPr>
            </a:p>
          </p:txBody>
        </p:sp>
        <p:sp>
          <p:nvSpPr>
            <p:cNvPr id="237" name="Google Shape;237;p7"/>
            <p:cNvSpPr/>
            <p:nvPr/>
          </p:nvSpPr>
          <p:spPr>
            <a:xfrm>
              <a:off x="516463" y="4827473"/>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08</a:t>
              </a:r>
              <a:endParaRPr sz="1600" b="1" i="0" u="none" strike="noStrike" cap="none" dirty="0">
                <a:solidFill>
                  <a:srgbClr val="FFFFFF"/>
                </a:solidFill>
                <a:latin typeface="Poppins Medium"/>
                <a:ea typeface="Poppins Medium"/>
                <a:cs typeface="Poppins Medium"/>
                <a:sym typeface="Poppins Medium"/>
              </a:endParaRPr>
            </a:p>
          </p:txBody>
        </p:sp>
        <p:sp>
          <p:nvSpPr>
            <p:cNvPr id="238" name="Google Shape;238;p7"/>
            <p:cNvSpPr/>
            <p:nvPr/>
          </p:nvSpPr>
          <p:spPr>
            <a:xfrm>
              <a:off x="516463" y="5376777"/>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FFFFFF"/>
                  </a:solidFill>
                  <a:latin typeface="Poppins Medium"/>
                  <a:ea typeface="Poppins Medium"/>
                  <a:cs typeface="Poppins Medium"/>
                  <a:sym typeface="Poppins Medium"/>
                </a:rPr>
                <a:t>09</a:t>
              </a:r>
              <a:endParaRPr sz="1600" b="1" i="0" u="none" strike="noStrike" cap="none" dirty="0">
                <a:solidFill>
                  <a:srgbClr val="FFFFFF"/>
                </a:solidFill>
                <a:latin typeface="Poppins Medium"/>
                <a:ea typeface="Poppins Medium"/>
                <a:cs typeface="Poppins Medium"/>
                <a:sym typeface="Poppins Medium"/>
              </a:endParaRPr>
            </a:p>
          </p:txBody>
        </p:sp>
        <p:sp>
          <p:nvSpPr>
            <p:cNvPr id="239" name="Google Shape;239;p7"/>
            <p:cNvSpPr/>
            <p:nvPr/>
          </p:nvSpPr>
          <p:spPr>
            <a:xfrm>
              <a:off x="516462" y="5912825"/>
              <a:ext cx="550333" cy="442701"/>
            </a:xfrm>
            <a:prstGeom prst="rect">
              <a:avLst/>
            </a:prstGeom>
            <a:grp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Poppins Medium"/>
                  <a:ea typeface="Poppins Medium"/>
                  <a:cs typeface="Poppins Medium"/>
                  <a:sym typeface="Poppins Medium"/>
                </a:rPr>
                <a:t>10</a:t>
              </a:r>
              <a:endParaRPr sz="1600" b="1" i="0" u="none" strike="noStrike" cap="none">
                <a:solidFill>
                  <a:srgbClr val="FFFFFF"/>
                </a:solidFill>
                <a:latin typeface="Poppins Medium"/>
                <a:ea typeface="Poppins Medium"/>
                <a:cs typeface="Poppins Medium"/>
                <a:sym typeface="Poppins Medium"/>
              </a:endParaRPr>
            </a:p>
          </p:txBody>
        </p:sp>
        <p:sp>
          <p:nvSpPr>
            <p:cNvPr id="240" name="Google Shape;240;p7"/>
            <p:cNvSpPr txBox="1"/>
            <p:nvPr/>
          </p:nvSpPr>
          <p:spPr>
            <a:xfrm>
              <a:off x="1253067" y="999450"/>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Our Journey</a:t>
              </a:r>
              <a:endParaRPr sz="1400" b="0" i="0" u="none" strike="noStrike" cap="none" dirty="0">
                <a:solidFill>
                  <a:schemeClr val="bg1"/>
                </a:solidFill>
                <a:latin typeface="+mj-lt"/>
                <a:ea typeface="Arial"/>
                <a:cs typeface="Arial"/>
                <a:sym typeface="Arial"/>
              </a:endParaRPr>
            </a:p>
          </p:txBody>
        </p:sp>
        <p:sp>
          <p:nvSpPr>
            <p:cNvPr id="241" name="Google Shape;241;p7"/>
            <p:cNvSpPr txBox="1"/>
            <p:nvPr/>
          </p:nvSpPr>
          <p:spPr>
            <a:xfrm>
              <a:off x="1253067" y="1557015"/>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Our Team</a:t>
              </a:r>
              <a:endParaRPr sz="1800" b="0" i="0" u="none" strike="noStrike" cap="none" dirty="0">
                <a:solidFill>
                  <a:schemeClr val="bg1"/>
                </a:solidFill>
                <a:latin typeface="+mj-lt"/>
                <a:ea typeface="Arial"/>
                <a:cs typeface="Arial"/>
                <a:sym typeface="Arial"/>
              </a:endParaRPr>
            </a:p>
          </p:txBody>
        </p:sp>
        <p:sp>
          <p:nvSpPr>
            <p:cNvPr id="242" name="Google Shape;242;p7"/>
            <p:cNvSpPr txBox="1"/>
            <p:nvPr/>
          </p:nvSpPr>
          <p:spPr>
            <a:xfrm>
              <a:off x="1253067" y="2658139"/>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Project Goals</a:t>
              </a:r>
              <a:endParaRPr sz="1800" b="0" i="0" u="none" strike="noStrike" cap="none" dirty="0">
                <a:solidFill>
                  <a:schemeClr val="bg1"/>
                </a:solidFill>
                <a:latin typeface="+mj-lt"/>
                <a:ea typeface="Arial"/>
                <a:cs typeface="Arial"/>
                <a:sym typeface="Arial"/>
              </a:endParaRPr>
            </a:p>
          </p:txBody>
        </p:sp>
        <p:sp>
          <p:nvSpPr>
            <p:cNvPr id="243" name="Google Shape;243;p7"/>
            <p:cNvSpPr txBox="1"/>
            <p:nvPr/>
          </p:nvSpPr>
          <p:spPr>
            <a:xfrm>
              <a:off x="1253067" y="3197105"/>
              <a:ext cx="3954272" cy="307736"/>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ea typeface="Arial"/>
                <a:cs typeface="Arial"/>
                <a:sym typeface="Arial"/>
              </a:endParaRPr>
            </a:p>
          </p:txBody>
        </p:sp>
        <p:sp>
          <p:nvSpPr>
            <p:cNvPr id="3" name="Google Shape;243;p7">
              <a:extLst>
                <a:ext uri="{FF2B5EF4-FFF2-40B4-BE49-F238E27FC236}">
                  <a16:creationId xmlns:a16="http://schemas.microsoft.com/office/drawing/2014/main" id="{AD2FAADF-30C9-E1DA-415A-6361B66C6C3B}"/>
                </a:ext>
              </a:extLst>
            </p:cNvPr>
            <p:cNvSpPr txBox="1"/>
            <p:nvPr/>
          </p:nvSpPr>
          <p:spPr>
            <a:xfrm>
              <a:off x="1253063" y="3195762"/>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Engineering Practices</a:t>
              </a:r>
              <a:endParaRPr sz="1400" b="0" i="0" u="none" strike="noStrike" cap="none" dirty="0">
                <a:solidFill>
                  <a:schemeClr val="bg1"/>
                </a:solidFill>
                <a:latin typeface="+mj-lt"/>
                <a:ea typeface="Arial"/>
                <a:cs typeface="Arial"/>
                <a:sym typeface="Arial"/>
              </a:endParaRPr>
            </a:p>
          </p:txBody>
        </p:sp>
        <p:sp>
          <p:nvSpPr>
            <p:cNvPr id="4" name="Google Shape;244;p7">
              <a:extLst>
                <a:ext uri="{FF2B5EF4-FFF2-40B4-BE49-F238E27FC236}">
                  <a16:creationId xmlns:a16="http://schemas.microsoft.com/office/drawing/2014/main" id="{F52CC4B8-D2D9-FB29-C352-ABDF764B525F}"/>
                </a:ext>
              </a:extLst>
            </p:cNvPr>
            <p:cNvSpPr txBox="1"/>
            <p:nvPr/>
          </p:nvSpPr>
          <p:spPr>
            <a:xfrm>
              <a:off x="1253063" y="3769897"/>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Tech Stack</a:t>
              </a:r>
              <a:endParaRPr sz="1800" b="0" i="0" u="none" strike="noStrike" cap="none" dirty="0">
                <a:solidFill>
                  <a:schemeClr val="bg1"/>
                </a:solidFill>
                <a:latin typeface="+mj-lt"/>
                <a:ea typeface="Arial"/>
                <a:cs typeface="Arial"/>
                <a:sym typeface="Arial"/>
              </a:endParaRPr>
            </a:p>
          </p:txBody>
        </p:sp>
        <p:sp>
          <p:nvSpPr>
            <p:cNvPr id="6" name="Google Shape;246;p7">
              <a:extLst>
                <a:ext uri="{FF2B5EF4-FFF2-40B4-BE49-F238E27FC236}">
                  <a16:creationId xmlns:a16="http://schemas.microsoft.com/office/drawing/2014/main" id="{4FD12CAC-EFC1-26EF-BB5D-20BCE55B81BF}"/>
                </a:ext>
              </a:extLst>
            </p:cNvPr>
            <p:cNvSpPr txBox="1"/>
            <p:nvPr/>
          </p:nvSpPr>
          <p:spPr>
            <a:xfrm>
              <a:off x="1223219" y="4864173"/>
              <a:ext cx="3954300" cy="369300"/>
            </a:xfrm>
            <a:prstGeom prst="rect">
              <a:avLst/>
            </a:prstGeom>
            <a:grpFill/>
            <a:ln>
              <a:noFill/>
            </a:ln>
          </p:spPr>
          <p:txBody>
            <a:bodyPr spcFirstLastPara="1" wrap="square" lIns="91425" tIns="45700" rIns="91425" bIns="45700" anchor="t" anchorCtr="0">
              <a:spAutoFit/>
            </a:bodyPr>
            <a:lstStyle/>
            <a:p>
              <a:pPr lvl="1">
                <a:buSzPts val="1800"/>
              </a:pPr>
              <a:r>
                <a:rPr lang="en-US" sz="1800" b="0" i="0" u="none" strike="noStrike" cap="none" dirty="0">
                  <a:solidFill>
                    <a:schemeClr val="bg1"/>
                  </a:solidFill>
                  <a:latin typeface="+mj-lt"/>
                  <a:ea typeface="Poppins"/>
                  <a:cs typeface="Poppins"/>
                  <a:sym typeface="Poppins"/>
                </a:rPr>
                <a:t>Challenges &amp; Learnings</a:t>
              </a:r>
              <a:endParaRPr b="0" i="0" u="none" strike="noStrike" cap="none" dirty="0">
                <a:solidFill>
                  <a:schemeClr val="bg1"/>
                </a:solidFill>
                <a:latin typeface="+mj-lt"/>
                <a:ea typeface="Arial"/>
                <a:cs typeface="Arial"/>
                <a:sym typeface="Arial"/>
              </a:endParaRPr>
            </a:p>
          </p:txBody>
        </p:sp>
        <p:sp>
          <p:nvSpPr>
            <p:cNvPr id="7" name="Google Shape;247;p7">
              <a:extLst>
                <a:ext uri="{FF2B5EF4-FFF2-40B4-BE49-F238E27FC236}">
                  <a16:creationId xmlns:a16="http://schemas.microsoft.com/office/drawing/2014/main" id="{093CDDC8-F207-6EAC-DA69-BA04865F8629}"/>
                </a:ext>
              </a:extLst>
            </p:cNvPr>
            <p:cNvSpPr txBox="1"/>
            <p:nvPr/>
          </p:nvSpPr>
          <p:spPr>
            <a:xfrm>
              <a:off x="1253035" y="5413477"/>
              <a:ext cx="3954300" cy="369300"/>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Demo</a:t>
              </a:r>
              <a:endParaRPr sz="1400" b="0" i="0" u="none" strike="noStrike" cap="none" dirty="0">
                <a:solidFill>
                  <a:schemeClr val="bg1"/>
                </a:solidFill>
                <a:latin typeface="+mj-lt"/>
                <a:ea typeface="Arial"/>
                <a:cs typeface="Arial"/>
                <a:sym typeface="Arial"/>
              </a:endParaRPr>
            </a:p>
          </p:txBody>
        </p:sp>
        <p:sp>
          <p:nvSpPr>
            <p:cNvPr id="8" name="Google Shape;248;p7">
              <a:extLst>
                <a:ext uri="{FF2B5EF4-FFF2-40B4-BE49-F238E27FC236}">
                  <a16:creationId xmlns:a16="http://schemas.microsoft.com/office/drawing/2014/main" id="{C901958B-E823-2D32-6036-2AAA2CB0D98C}"/>
                </a:ext>
              </a:extLst>
            </p:cNvPr>
            <p:cNvSpPr txBox="1"/>
            <p:nvPr/>
          </p:nvSpPr>
          <p:spPr>
            <a:xfrm>
              <a:off x="1209530" y="5949669"/>
              <a:ext cx="3954300" cy="369300"/>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Questions</a:t>
              </a:r>
              <a:endParaRPr sz="1400" b="0" i="0" u="none" strike="noStrike" cap="none" dirty="0">
                <a:solidFill>
                  <a:schemeClr val="bg1"/>
                </a:solidFill>
                <a:latin typeface="+mj-lt"/>
                <a:ea typeface="Arial"/>
                <a:cs typeface="Arial"/>
                <a:sym typeface="Arial"/>
              </a:endParaRPr>
            </a:p>
          </p:txBody>
        </p:sp>
        <p:sp>
          <p:nvSpPr>
            <p:cNvPr id="12" name="Google Shape;245;p7">
              <a:extLst>
                <a:ext uri="{FF2B5EF4-FFF2-40B4-BE49-F238E27FC236}">
                  <a16:creationId xmlns:a16="http://schemas.microsoft.com/office/drawing/2014/main" id="{3286CB6F-2F27-96EB-EA77-32B9D49B6F05}"/>
                </a:ext>
              </a:extLst>
            </p:cNvPr>
            <p:cNvSpPr txBox="1"/>
            <p:nvPr/>
          </p:nvSpPr>
          <p:spPr>
            <a:xfrm>
              <a:off x="1253063" y="4284754"/>
              <a:ext cx="3954272" cy="369332"/>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Development</a:t>
              </a:r>
              <a:endParaRPr sz="1800" b="0" i="0" u="none" strike="noStrike" cap="none" dirty="0">
                <a:solidFill>
                  <a:schemeClr val="bg1"/>
                </a:solidFill>
                <a:latin typeface="+mj-lt"/>
                <a:ea typeface="Arial"/>
                <a:cs typeface="Arial"/>
                <a:sym typeface="Arial"/>
              </a:endParaRPr>
            </a:p>
          </p:txBody>
        </p:sp>
      </p:grpSp>
      <p:sp>
        <p:nvSpPr>
          <p:cNvPr id="250" name="Google Shape;250;p7"/>
          <p:cNvSpPr txBox="1"/>
          <p:nvPr/>
        </p:nvSpPr>
        <p:spPr>
          <a:xfrm>
            <a:off x="1209562" y="2388068"/>
            <a:ext cx="3954272" cy="369332"/>
          </a:xfrm>
          <a:prstGeom prst="rect">
            <a:avLst/>
          </a:prstGeom>
          <a:solidFill>
            <a:srgbClr val="1A485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mj-lt"/>
                <a:ea typeface="Poppins"/>
                <a:cs typeface="Poppins"/>
                <a:sym typeface="Poppins"/>
              </a:rPr>
              <a:t>Team Structure</a:t>
            </a:r>
            <a:endParaRPr sz="1800" b="0" i="0" u="none" strike="noStrike" cap="none" dirty="0">
              <a:solidFill>
                <a:schemeClr val="bg1"/>
              </a:solidFill>
              <a:latin typeface="+mj-lt"/>
              <a:ea typeface="Arial"/>
              <a:cs typeface="Arial"/>
              <a:sym typeface="Arial"/>
            </a:endParaRPr>
          </a:p>
        </p:txBody>
      </p:sp>
      <p:pic>
        <p:nvPicPr>
          <p:cNvPr id="5" name="Picture 4">
            <a:extLst>
              <a:ext uri="{FF2B5EF4-FFF2-40B4-BE49-F238E27FC236}">
                <a16:creationId xmlns:a16="http://schemas.microsoft.com/office/drawing/2014/main" id="{E19ECB78-B7BD-5012-3B42-05A18298BC69}"/>
              </a:ext>
            </a:extLst>
          </p:cNvPr>
          <p:cNvPicPr>
            <a:picLocks noChangeAspect="1"/>
          </p:cNvPicPr>
          <p:nvPr/>
        </p:nvPicPr>
        <p:blipFill>
          <a:blip r:embed="rId4"/>
          <a:stretch>
            <a:fillRect/>
          </a:stretch>
        </p:blipFill>
        <p:spPr>
          <a:xfrm>
            <a:off x="11202397" y="5884493"/>
            <a:ext cx="946271" cy="9420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8"/>
          <p:cNvSpPr txBox="1">
            <a:spLocks noGrp="1"/>
          </p:cNvSpPr>
          <p:nvPr>
            <p:ph type="ctrTitle"/>
          </p:nvPr>
        </p:nvSpPr>
        <p:spPr>
          <a:xfrm>
            <a:off x="1299456" y="2731053"/>
            <a:ext cx="3330601"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dirty="0">
                <a:solidFill>
                  <a:srgbClr val="1A4851"/>
                </a:solidFill>
              </a:rPr>
              <a:t>Our</a:t>
            </a:r>
            <a:r>
              <a:rPr lang="en-US" sz="4400" dirty="0"/>
              <a:t> </a:t>
            </a:r>
            <a:r>
              <a:rPr lang="en-US" sz="4400" dirty="0">
                <a:solidFill>
                  <a:srgbClr val="1A4851"/>
                </a:solidFill>
              </a:rPr>
              <a:t>Journey</a:t>
            </a:r>
            <a:endParaRPr dirty="0">
              <a:solidFill>
                <a:srgbClr val="1A4851"/>
              </a:solidFill>
            </a:endParaRPr>
          </a:p>
        </p:txBody>
      </p:sp>
      <p:sp>
        <p:nvSpPr>
          <p:cNvPr id="257" name="Google Shape;257;p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600"/>
              <a:buNone/>
            </a:pPr>
            <a:fld id="{00000000-1234-1234-1234-123412341234}" type="slidenum">
              <a:rPr lang="en-US"/>
              <a:t>8</a:t>
            </a:fld>
            <a:endParaRPr/>
          </a:p>
        </p:txBody>
      </p:sp>
      <p:pic>
        <p:nvPicPr>
          <p:cNvPr id="258" name="Google Shape;258;p8"/>
          <p:cNvPicPr preferRelativeResize="0">
            <a:picLocks noGrp="1"/>
          </p:cNvPicPr>
          <p:nvPr>
            <p:ph type="pic" idx="2"/>
          </p:nvPr>
        </p:nvPicPr>
        <p:blipFill rotWithShape="1">
          <a:blip r:embed="rId3">
            <a:alphaModFix/>
          </a:blip>
          <a:srcRect l="48438" t="262" r="3144" b="2222"/>
          <a:stretch/>
        </p:blipFill>
        <p:spPr>
          <a:xfrm>
            <a:off x="5864351" y="0"/>
            <a:ext cx="6363507" cy="6858000"/>
          </a:xfrm>
          <a:prstGeom prst="rect">
            <a:avLst/>
          </a:prstGeom>
          <a:solidFill>
            <a:srgbClr val="C1C1C1"/>
          </a:solidFill>
          <a:ln>
            <a:noFill/>
          </a:ln>
        </p:spPr>
      </p:pic>
      <p:pic>
        <p:nvPicPr>
          <p:cNvPr id="3" name="Picture 2">
            <a:extLst>
              <a:ext uri="{FF2B5EF4-FFF2-40B4-BE49-F238E27FC236}">
                <a16:creationId xmlns:a16="http://schemas.microsoft.com/office/drawing/2014/main" id="{F0732869-8376-F9B3-DBA1-7CF649F1E036}"/>
              </a:ext>
            </a:extLst>
          </p:cNvPr>
          <p:cNvPicPr>
            <a:picLocks noChangeAspect="1"/>
          </p:cNvPicPr>
          <p:nvPr/>
        </p:nvPicPr>
        <p:blipFill>
          <a:blip r:embed="rId4"/>
          <a:stretch>
            <a:fillRect/>
          </a:stretch>
        </p:blipFill>
        <p:spPr>
          <a:xfrm>
            <a:off x="73760" y="52977"/>
            <a:ext cx="946271" cy="9420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516" y="640080"/>
            <a:ext cx="6558014" cy="412846"/>
          </a:xfrm>
        </p:spPr>
        <p:txBody>
          <a:bodyPr>
            <a:noAutofit/>
          </a:bodyPr>
          <a:lstStyle/>
          <a:p>
            <a:pPr algn="just"/>
            <a:r>
              <a:rPr lang="en-US" sz="3200" dirty="0">
                <a:solidFill>
                  <a:schemeClr val="tx1"/>
                </a:solidFill>
                <a:latin typeface="Arial Black" panose="020B0A04020102020204" pitchFamily="34" charset="0"/>
                <a:cs typeface="Arial" panose="020B0604020202020204" pitchFamily="34" charset="0"/>
              </a:rPr>
              <a:t>To Accomplish This Project </a:t>
            </a:r>
          </a:p>
        </p:txBody>
      </p:sp>
      <p:sp>
        <p:nvSpPr>
          <p:cNvPr id="3" name="Subtitle 2"/>
          <p:cNvSpPr>
            <a:spLocks noGrp="1"/>
          </p:cNvSpPr>
          <p:nvPr>
            <p:ph type="subTitle" idx="1"/>
          </p:nvPr>
        </p:nvSpPr>
        <p:spPr>
          <a:xfrm>
            <a:off x="2176030" y="1180050"/>
            <a:ext cx="7839940" cy="4497900"/>
          </a:xfrm>
        </p:spPr>
        <p:txBody>
          <a:bodyPr>
            <a:normAutofit fontScale="25000" lnSpcReduction="20000"/>
          </a:bodyPr>
          <a:lstStyle/>
          <a:p>
            <a:pPr marL="285750" indent="-285750" algn="just">
              <a:lnSpc>
                <a:spcPct val="170000"/>
              </a:lnSpc>
              <a:buFont typeface="Wingdings" panose="05000000000000000000" pitchFamily="2" charset="2"/>
              <a:buChar char="§"/>
            </a:pPr>
            <a:r>
              <a:rPr lang="en-US" sz="6400" dirty="0">
                <a:solidFill>
                  <a:schemeClr val="tx1"/>
                </a:solidFill>
                <a:latin typeface="Arial" panose="020B0604020202020204" pitchFamily="34" charset="0"/>
                <a:cs typeface="Arial" panose="020B0604020202020204" pitchFamily="34" charset="0"/>
              </a:rPr>
              <a:t>Initially, we began by acquainting ourselves with fundamental Git commands to facilitate collaborative, non-linear development. Following that, we proceeded to install essential software tools required for the development process.</a:t>
            </a:r>
            <a:br>
              <a:rPr lang="en-US" sz="6400" dirty="0">
                <a:solidFill>
                  <a:schemeClr val="tx1"/>
                </a:solidFill>
                <a:latin typeface="Arial" panose="020B0604020202020204" pitchFamily="34" charset="0"/>
                <a:cs typeface="Arial" panose="020B0604020202020204" pitchFamily="34" charset="0"/>
              </a:rPr>
            </a:br>
            <a:r>
              <a:rPr lang="en-US" sz="6400" dirty="0">
                <a:solidFill>
                  <a:schemeClr val="tx1"/>
                </a:solidFill>
                <a:latin typeface="Arial" panose="020B0604020202020204" pitchFamily="34" charset="0"/>
                <a:cs typeface="Arial" panose="020B0604020202020204" pitchFamily="34" charset="0"/>
              </a:rPr>
              <a:t>	Like :- Git, Java, Spring Tool Suite[STS], MySQL, Visual Studio Code etc..</a:t>
            </a:r>
          </a:p>
          <a:p>
            <a:pPr marL="285750" indent="-285750" algn="just">
              <a:lnSpc>
                <a:spcPct val="170000"/>
              </a:lnSpc>
              <a:buFont typeface="Wingdings" panose="05000000000000000000" pitchFamily="2" charset="2"/>
              <a:buChar char="§"/>
            </a:pPr>
            <a:r>
              <a:rPr lang="en-US" sz="6400" dirty="0">
                <a:solidFill>
                  <a:schemeClr val="tx1"/>
                </a:solidFill>
                <a:latin typeface="Arial" panose="020B0604020202020204" pitchFamily="34" charset="0"/>
                <a:cs typeface="Arial" panose="020B0604020202020204" pitchFamily="34" charset="0"/>
              </a:rPr>
              <a:t>Later used Java to develop the core structure of our project, and we opted MySQL as the database for our backend. Initially, we tested all the services using hardcoded data, but once we integrated with the database, we tested them using user input. Here we used Spring and </a:t>
            </a:r>
            <a:r>
              <a:rPr lang="en-US" sz="6400" dirty="0" err="1">
                <a:solidFill>
                  <a:schemeClr val="tx1"/>
                </a:solidFill>
                <a:latin typeface="Arial" panose="020B0604020202020204" pitchFamily="34" charset="0"/>
                <a:cs typeface="Arial" panose="020B0604020202020204" pitchFamily="34" charset="0"/>
              </a:rPr>
              <a:t>Mysql</a:t>
            </a:r>
            <a:r>
              <a:rPr lang="en-US" sz="6400" dirty="0">
                <a:solidFill>
                  <a:schemeClr val="tx1"/>
                </a:solidFill>
                <a:latin typeface="Arial" panose="020B0604020202020204" pitchFamily="34" charset="0"/>
                <a:cs typeface="Arial" panose="020B0604020202020204" pitchFamily="34" charset="0"/>
              </a:rPr>
              <a:t>.</a:t>
            </a:r>
          </a:p>
          <a:p>
            <a:pPr marL="285750" indent="-285750" algn="l">
              <a:lnSpc>
                <a:spcPct val="170000"/>
              </a:lnSpc>
              <a:buFont typeface="Wingdings" panose="05000000000000000000" pitchFamily="2" charset="2"/>
              <a:buChar char="§"/>
            </a:pPr>
            <a:r>
              <a:rPr lang="en-US" sz="6400" dirty="0">
                <a:solidFill>
                  <a:schemeClr val="tx1"/>
                </a:solidFill>
                <a:latin typeface="Arial" panose="020B0604020202020204" pitchFamily="34" charset="0"/>
                <a:cs typeface="Arial" panose="020B0604020202020204" pitchFamily="34" charset="0"/>
              </a:rPr>
              <a:t>Additionally, we developed the corresponding REST controller services using Post and For the frontend development part used angular. </a:t>
            </a:r>
            <a:br>
              <a:rPr lang="en-US" sz="6400"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5</a:t>
            </a:r>
          </a:p>
        </p:txBody>
      </p:sp>
      <p:sp>
        <p:nvSpPr>
          <p:cNvPr id="4" name="Slide Number Placeholder 3"/>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19F8E62D-E2FA-B420-C9B5-8F90D8A043D2}"/>
              </a:ext>
            </a:extLst>
          </p:cNvPr>
          <p:cNvPicPr>
            <a:picLocks noChangeAspect="1"/>
          </p:cNvPicPr>
          <p:nvPr/>
        </p:nvPicPr>
        <p:blipFill>
          <a:blip r:embed="rId2"/>
          <a:stretch>
            <a:fillRect/>
          </a:stretch>
        </p:blipFill>
        <p:spPr>
          <a:xfrm>
            <a:off x="73760" y="52977"/>
            <a:ext cx="946271" cy="942066"/>
          </a:xfrm>
          <a:prstGeom prst="rect">
            <a:avLst/>
          </a:prstGeom>
        </p:spPr>
      </p:pic>
    </p:spTree>
    <p:extLst>
      <p:ext uri="{BB962C8B-B14F-4D97-AF65-F5344CB8AC3E}">
        <p14:creationId xmlns:p14="http://schemas.microsoft.com/office/powerpoint/2010/main" val="2942993532"/>
      </p:ext>
    </p:extLst>
  </p:cSld>
  <p:clrMapOvr>
    <a:masterClrMapping/>
  </p:clrMapOvr>
</p:sld>
</file>

<file path=ppt/theme/theme1.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985</Words>
  <Application>Microsoft Office PowerPoint</Application>
  <PresentationFormat>Widescreen</PresentationFormat>
  <Paragraphs>214</Paragraphs>
  <Slides>28</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28</vt:i4>
      </vt:variant>
    </vt:vector>
  </HeadingPairs>
  <TitlesOfParts>
    <vt:vector size="44" baseType="lpstr">
      <vt:lpstr>Calibri</vt:lpstr>
      <vt:lpstr>Wingdings</vt:lpstr>
      <vt:lpstr>Poppins Medium</vt:lpstr>
      <vt:lpstr>Rockwell</vt:lpstr>
      <vt:lpstr>Calibri Light</vt:lpstr>
      <vt:lpstr>Arial Rounded MT Bold</vt:lpstr>
      <vt:lpstr>Bahnschrift SemiBold SemiConden</vt:lpstr>
      <vt:lpstr>Poppins</vt:lpstr>
      <vt:lpstr>Arial</vt:lpstr>
      <vt:lpstr>Arial Black</vt:lpstr>
      <vt:lpstr>Times New Roman</vt:lpstr>
      <vt:lpstr>Bahnschrift SemiLight</vt:lpstr>
      <vt:lpstr>Bahnschrift SemiBold</vt:lpstr>
      <vt:lpstr>Voice</vt:lpstr>
      <vt:lpstr>Agenda</vt:lpstr>
      <vt:lpstr>Atlas</vt:lpstr>
      <vt:lpstr>PowerPoint Presentation</vt:lpstr>
      <vt:lpstr>COURSE  REGISTRATION  SYSTEM</vt:lpstr>
      <vt:lpstr>PowerPoint Presentation</vt:lpstr>
      <vt:lpstr>PowerPoint Presentation</vt:lpstr>
      <vt:lpstr>  Stakeholders</vt:lpstr>
      <vt:lpstr>3 WEEKS OF TRAINING + PROJECT DEMO  </vt:lpstr>
      <vt:lpstr>Agenda</vt:lpstr>
      <vt:lpstr>Our Journey</vt:lpstr>
      <vt:lpstr>To Accomplish This Project </vt:lpstr>
      <vt:lpstr>Why We Used </vt:lpstr>
      <vt:lpstr>PowerPoint Presentation</vt:lpstr>
      <vt:lpstr>PowerPoint Presentation</vt:lpstr>
      <vt:lpstr>Our Team</vt:lpstr>
      <vt:lpstr>PowerPoint Presentation</vt:lpstr>
      <vt:lpstr>Team Structure</vt:lpstr>
      <vt:lpstr>PowerPoint Presentation</vt:lpstr>
      <vt:lpstr>PowerPoint Presentation</vt:lpstr>
      <vt:lpstr>The Course Registration System </vt:lpstr>
      <vt:lpstr>Our Vision</vt:lpstr>
      <vt:lpstr>PowerPoint Presentation</vt:lpstr>
      <vt:lpstr>Tech Stack</vt:lpstr>
      <vt:lpstr>PowerPoint Presentation</vt:lpstr>
      <vt:lpstr>PowerPoint Presentation</vt:lpstr>
      <vt:lpstr>Development</vt:lpstr>
      <vt:lpstr>PowerPoint Presentation</vt:lpstr>
      <vt:lpstr>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TEJA J</cp:lastModifiedBy>
  <cp:revision>54</cp:revision>
  <dcterms:created xsi:type="dcterms:W3CDTF">2018-11-16T01:56:21Z</dcterms:created>
  <dcterms:modified xsi:type="dcterms:W3CDTF">2023-03-03T11:19:34Z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